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9" r:id="rId4"/>
    <p:sldMasterId id="214748368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</p:sldIdLst>
  <p:sldSz cy="5143500" cx="9144000"/>
  <p:notesSz cx="6858000" cy="9144000"/>
  <p:embeddedFontLst>
    <p:embeddedFont>
      <p:font typeface="Proxima Nova"/>
      <p:regular r:id="rId34"/>
      <p:bold r:id="rId35"/>
      <p:italic r:id="rId36"/>
      <p:boldItalic r:id="rId37"/>
    </p:embeddedFont>
    <p:embeddedFont>
      <p:font typeface="Cabin"/>
      <p:regular r:id="rId38"/>
      <p:bold r:id="rId39"/>
      <p:italic r:id="rId40"/>
      <p:boldItalic r:id="rId41"/>
    </p:embeddedFont>
    <p:embeddedFont>
      <p:font typeface="Montserrat"/>
      <p:regular r:id="rId42"/>
      <p:bold r:id="rId43"/>
      <p:italic r:id="rId44"/>
      <p:boldItalic r:id="rId45"/>
    </p:embeddedFont>
    <p:embeddedFont>
      <p:font typeface="Google Sans"/>
      <p:regular r:id="rId46"/>
      <p:bold r:id="rId47"/>
      <p:italic r:id="rId48"/>
      <p:boldItalic r:id="rId49"/>
    </p:embeddedFont>
    <p:embeddedFont>
      <p:font typeface="Proxima Nova Extrabold"/>
      <p:bold r:id="rId50"/>
    </p:embeddedFont>
    <p:embeddedFont>
      <p:font typeface="Proxima Nova Semibold"/>
      <p:regular r:id="rId51"/>
      <p:bold r:id="rId52"/>
      <p:boldItalic r:id="rId5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Cabin-italic.fntdata"/><Relationship Id="rId42" Type="http://schemas.openxmlformats.org/officeDocument/2006/relationships/font" Target="fonts/Montserrat-regular.fntdata"/><Relationship Id="rId41" Type="http://schemas.openxmlformats.org/officeDocument/2006/relationships/font" Target="fonts/Cabin-boldItalic.fntdata"/><Relationship Id="rId44" Type="http://schemas.openxmlformats.org/officeDocument/2006/relationships/font" Target="fonts/Montserrat-italic.fntdata"/><Relationship Id="rId43" Type="http://schemas.openxmlformats.org/officeDocument/2006/relationships/font" Target="fonts/Montserrat-bold.fntdata"/><Relationship Id="rId46" Type="http://schemas.openxmlformats.org/officeDocument/2006/relationships/font" Target="fonts/GoogleSans-regular.fntdata"/><Relationship Id="rId45" Type="http://schemas.openxmlformats.org/officeDocument/2006/relationships/font" Target="fonts/Montserrat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font" Target="fonts/GoogleSans-italic.fntdata"/><Relationship Id="rId47" Type="http://schemas.openxmlformats.org/officeDocument/2006/relationships/font" Target="fonts/GoogleSans-bold.fntdata"/><Relationship Id="rId49" Type="http://schemas.openxmlformats.org/officeDocument/2006/relationships/font" Target="fonts/GoogleSans-bold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font" Target="fonts/ProximaNova-bold.fntdata"/><Relationship Id="rId34" Type="http://schemas.openxmlformats.org/officeDocument/2006/relationships/font" Target="fonts/ProximaNova-regular.fntdata"/><Relationship Id="rId37" Type="http://schemas.openxmlformats.org/officeDocument/2006/relationships/font" Target="fonts/ProximaNova-boldItalic.fntdata"/><Relationship Id="rId36" Type="http://schemas.openxmlformats.org/officeDocument/2006/relationships/font" Target="fonts/ProximaNova-italic.fntdata"/><Relationship Id="rId39" Type="http://schemas.openxmlformats.org/officeDocument/2006/relationships/font" Target="fonts/Cabin-bold.fntdata"/><Relationship Id="rId38" Type="http://schemas.openxmlformats.org/officeDocument/2006/relationships/font" Target="fonts/Cabin-regular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ProximaNovaSemibold-regular.fntdata"/><Relationship Id="rId50" Type="http://schemas.openxmlformats.org/officeDocument/2006/relationships/font" Target="fonts/ProximaNovaExtrabold-bold.fntdata"/><Relationship Id="rId53" Type="http://schemas.openxmlformats.org/officeDocument/2006/relationships/font" Target="fonts/ProximaNovaSemibold-boldItalic.fntdata"/><Relationship Id="rId52" Type="http://schemas.openxmlformats.org/officeDocument/2006/relationships/font" Target="fonts/ProximaNovaSemibold-bold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f943def0bf_0_6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f943def0bf_0_6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f943def0bf_0_7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f943def0bf_0_7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f943def0bf_0_7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f943def0bf_0_7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f943def0bf_0_7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f943def0bf_0_7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f943def0bf_0_7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f943def0bf_0_7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108f74861e3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108f74861e3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08f74861e3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108f74861e3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f943def0bf_0_7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f943def0bf_0_7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f943def0bf_0_7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f943def0bf_0_7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108f74861e3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108f74861e3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f943def0bf_0_7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f943def0bf_0_7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f943def0bf_0_6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f943def0bf_0_6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f943def0bf_0_7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f943def0bf_0_7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f943def0bf_0_7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f943def0bf_0_7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f943def0bf_0_7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f943def0bf_0_7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f943def0bf_0_7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f943def0bf_0_7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f943def0bf_0_8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f943def0bf_0_8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f943def0bf_0_8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f943def0bf_0_8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f943def0bf_0_8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f943def0bf_0_8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f943def0bf_0_8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f943def0bf_0_8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181c743b4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1181c743b4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181c743b40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1181c743b40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181c743b40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1181c743b40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f943def0bf_0_6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f943def0bf_0_6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f943def0bf_0_6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f943def0bf_0_6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f943def0bf_0_6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f943def0bf_0_6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f943def0bf_0_7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f943def0bf_0_7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EBEBEB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/>
          <p:nvPr/>
        </p:nvSpPr>
        <p:spPr>
          <a:xfrm>
            <a:off x="246150" y="241650"/>
            <a:ext cx="8651700" cy="4660200"/>
          </a:xfrm>
          <a:prstGeom prst="roundRect">
            <a:avLst>
              <a:gd fmla="val 2818" name="adj"/>
            </a:avLst>
          </a:prstGeom>
          <a:solidFill>
            <a:srgbClr val="FFFFFF"/>
          </a:solidFill>
          <a:ln>
            <a:noFill/>
          </a:ln>
          <a:effectLst>
            <a:outerShdw blurRad="214313" rotWithShape="0" algn="bl" dir="5400000" dist="47625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14"/>
          <p:cNvSpPr txBox="1"/>
          <p:nvPr>
            <p:ph type="ctrTitle"/>
          </p:nvPr>
        </p:nvSpPr>
        <p:spPr>
          <a:xfrm>
            <a:off x="870000" y="1478507"/>
            <a:ext cx="7404000" cy="216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5500"/>
              <a:buFont typeface="Google Sans"/>
              <a:buNone/>
              <a:defRPr b="1" sz="55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Font typeface="Google Sans"/>
              <a:buNone/>
              <a:defRPr sz="5200"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Font typeface="Google Sans"/>
              <a:buNone/>
              <a:defRPr sz="5200"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Font typeface="Google Sans"/>
              <a:buNone/>
              <a:defRPr sz="5200"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Font typeface="Google Sans"/>
              <a:buNone/>
              <a:defRPr sz="5200"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Font typeface="Google Sans"/>
              <a:buNone/>
              <a:defRPr sz="5200"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Font typeface="Google Sans"/>
              <a:buNone/>
              <a:defRPr sz="5200"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Font typeface="Google Sans"/>
              <a:buNone/>
              <a:defRPr sz="5200"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Font typeface="Google Sans"/>
              <a:buNone/>
              <a:defRPr sz="5200"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57" name="Google Shape;57;p14"/>
          <p:cNvSpPr txBox="1"/>
          <p:nvPr>
            <p:ph idx="1" type="subTitle"/>
          </p:nvPr>
        </p:nvSpPr>
        <p:spPr>
          <a:xfrm>
            <a:off x="870000" y="3860850"/>
            <a:ext cx="7404000" cy="42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00"/>
              <a:buFont typeface="Google Sans"/>
              <a:buNone/>
              <a:defRPr b="1" sz="14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800"/>
              <a:buFont typeface="Google Sans"/>
              <a:buNone/>
              <a:defRPr sz="28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800"/>
              <a:buFont typeface="Google Sans"/>
              <a:buNone/>
              <a:defRPr sz="28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800"/>
              <a:buFont typeface="Google Sans"/>
              <a:buNone/>
              <a:defRPr sz="28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800"/>
              <a:buFont typeface="Google Sans"/>
              <a:buNone/>
              <a:defRPr sz="28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800"/>
              <a:buFont typeface="Google Sans"/>
              <a:buNone/>
              <a:defRPr sz="28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800"/>
              <a:buFont typeface="Google Sans"/>
              <a:buNone/>
              <a:defRPr sz="28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800"/>
              <a:buFont typeface="Google Sans"/>
              <a:buNone/>
              <a:defRPr sz="28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800"/>
              <a:buFont typeface="Google Sans"/>
              <a:buNone/>
              <a:defRPr sz="28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Break">
  <p:cSld name="SECTION_HEADER_1">
    <p:bg>
      <p:bgPr>
        <a:solidFill>
          <a:srgbClr val="EBEBEB"/>
        </a:solid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type="ctrTitle"/>
          </p:nvPr>
        </p:nvSpPr>
        <p:spPr>
          <a:xfrm>
            <a:off x="580050" y="1110026"/>
            <a:ext cx="7983900" cy="17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4000"/>
              <a:buFont typeface="Google Sans"/>
              <a:buNone/>
              <a:defRPr b="1" sz="40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Font typeface="Google Sans"/>
              <a:buNone/>
              <a:defRPr sz="4000"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Font typeface="Google Sans"/>
              <a:buNone/>
              <a:defRPr sz="4000"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Font typeface="Google Sans"/>
              <a:buNone/>
              <a:defRPr sz="4000"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Font typeface="Google Sans"/>
              <a:buNone/>
              <a:defRPr sz="4000"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Font typeface="Google Sans"/>
              <a:buNone/>
              <a:defRPr sz="4000"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Font typeface="Google Sans"/>
              <a:buNone/>
              <a:defRPr sz="4000"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Font typeface="Google Sans"/>
              <a:buNone/>
              <a:defRPr sz="4000"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Font typeface="Google Sans"/>
              <a:buNone/>
              <a:defRPr sz="4000"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60" name="Google Shape;60;p15"/>
          <p:cNvSpPr txBox="1"/>
          <p:nvPr>
            <p:ph idx="1" type="subTitle"/>
          </p:nvPr>
        </p:nvSpPr>
        <p:spPr>
          <a:xfrm>
            <a:off x="580050" y="2779275"/>
            <a:ext cx="7983900" cy="7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00"/>
              <a:buFont typeface="Google Sans"/>
              <a:buNone/>
              <a:defRPr b="1" sz="14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800"/>
              <a:buFont typeface="Google Sans"/>
              <a:buNone/>
              <a:defRPr sz="28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800"/>
              <a:buFont typeface="Google Sans"/>
              <a:buNone/>
              <a:defRPr sz="28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800"/>
              <a:buFont typeface="Google Sans"/>
              <a:buNone/>
              <a:defRPr sz="28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800"/>
              <a:buFont typeface="Google Sans"/>
              <a:buNone/>
              <a:defRPr sz="28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800"/>
              <a:buFont typeface="Google Sans"/>
              <a:buNone/>
              <a:defRPr sz="28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800"/>
              <a:buFont typeface="Google Sans"/>
              <a:buNone/>
              <a:defRPr sz="28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800"/>
              <a:buFont typeface="Google Sans"/>
              <a:buNone/>
              <a:defRPr sz="28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800"/>
              <a:buFont typeface="Google Sans"/>
              <a:buNone/>
              <a:defRPr sz="28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Break 2">
  <p:cSld name="SECTION_HEADER_1_1">
    <p:bg>
      <p:bgPr>
        <a:gradFill>
          <a:gsLst>
            <a:gs pos="0">
              <a:srgbClr val="E61E4D"/>
            </a:gs>
            <a:gs pos="100000">
              <a:srgbClr val="D70466"/>
            </a:gs>
          </a:gsLst>
          <a:lin ang="2700006" scaled="0"/>
        </a:gra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/>
          <p:nvPr>
            <p:ph type="ctrTitle"/>
          </p:nvPr>
        </p:nvSpPr>
        <p:spPr>
          <a:xfrm>
            <a:off x="580050" y="1110026"/>
            <a:ext cx="7983900" cy="17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Google Sans"/>
              <a:buNone/>
              <a:defRPr b="1" sz="40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Google Sans"/>
              <a:buNone/>
              <a:defRPr sz="40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Google Sans"/>
              <a:buNone/>
              <a:defRPr sz="40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Google Sans"/>
              <a:buNone/>
              <a:defRPr sz="40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Google Sans"/>
              <a:buNone/>
              <a:defRPr sz="40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Google Sans"/>
              <a:buNone/>
              <a:defRPr sz="40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Google Sans"/>
              <a:buNone/>
              <a:defRPr sz="40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Google Sans"/>
              <a:buNone/>
              <a:defRPr sz="40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Google Sans"/>
              <a:buNone/>
              <a:defRPr sz="40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63" name="Google Shape;63;p16"/>
          <p:cNvSpPr txBox="1"/>
          <p:nvPr>
            <p:ph idx="1" type="subTitle"/>
          </p:nvPr>
        </p:nvSpPr>
        <p:spPr>
          <a:xfrm>
            <a:off x="580050" y="2779275"/>
            <a:ext cx="7983900" cy="7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oogle Sans"/>
              <a:buNone/>
              <a:defRPr b="1" sz="14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Google Sans"/>
              <a:buNone/>
              <a:defRPr sz="28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Google Sans"/>
              <a:buNone/>
              <a:defRPr sz="28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Google Sans"/>
              <a:buNone/>
              <a:defRPr sz="28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Google Sans"/>
              <a:buNone/>
              <a:defRPr sz="28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Google Sans"/>
              <a:buNone/>
              <a:defRPr sz="28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Google Sans"/>
              <a:buNone/>
              <a:defRPr sz="28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Google Sans"/>
              <a:buNone/>
              <a:defRPr sz="28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Google Sans"/>
              <a:buNone/>
              <a:defRPr sz="28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p Title">
  <p:cSld name="SECTION_HEADER_1_1_1">
    <p:bg>
      <p:bgPr>
        <a:solidFill>
          <a:schemeClr val="lt1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7"/>
          <p:cNvSpPr txBox="1"/>
          <p:nvPr>
            <p:ph type="ctrTitle"/>
          </p:nvPr>
        </p:nvSpPr>
        <p:spPr>
          <a:xfrm>
            <a:off x="382125" y="462875"/>
            <a:ext cx="8379900" cy="45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ogle Sans"/>
              <a:buNone/>
              <a:defRPr b="1" sz="2400"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Google Sans"/>
              <a:buNone/>
              <a:defRPr sz="2400"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Google Sans"/>
              <a:buNone/>
              <a:defRPr sz="2400"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Google Sans"/>
              <a:buNone/>
              <a:defRPr sz="2400"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Google Sans"/>
              <a:buNone/>
              <a:defRPr sz="2400"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Google Sans"/>
              <a:buNone/>
              <a:defRPr sz="2400"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Google Sans"/>
              <a:buNone/>
              <a:defRPr sz="2400"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Google Sans"/>
              <a:buNone/>
              <a:defRPr sz="2400"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Google Sans"/>
              <a:buNone/>
              <a:defRPr sz="2400"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66" name="Google Shape;66;p17"/>
          <p:cNvSpPr txBox="1"/>
          <p:nvPr>
            <p:ph idx="1" type="subTitle"/>
          </p:nvPr>
        </p:nvSpPr>
        <p:spPr>
          <a:xfrm>
            <a:off x="382125" y="823100"/>
            <a:ext cx="8227500" cy="3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oogle Sans"/>
              <a:buNone/>
              <a:defRPr b="1" sz="1400"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Google Sans"/>
              <a:buNone/>
              <a:defRPr sz="2800"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Google Sans"/>
              <a:buNone/>
              <a:defRPr sz="2800"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Google Sans"/>
              <a:buNone/>
              <a:defRPr sz="2800"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Google Sans"/>
              <a:buNone/>
              <a:defRPr sz="2800"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Google Sans"/>
              <a:buNone/>
              <a:defRPr sz="2800"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Google Sans"/>
              <a:buNone/>
              <a:defRPr sz="2800"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Google Sans"/>
              <a:buNone/>
              <a:defRPr sz="2800"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Google Sans"/>
              <a:buNone/>
              <a:defRPr sz="2800"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p Title + Copy">
  <p:cSld name="SECTION_HEADER_1_1_1_2">
    <p:bg>
      <p:bgPr>
        <a:solidFill>
          <a:schemeClr val="lt1"/>
        </a:solid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8"/>
          <p:cNvSpPr txBox="1"/>
          <p:nvPr>
            <p:ph type="ctrTitle"/>
          </p:nvPr>
        </p:nvSpPr>
        <p:spPr>
          <a:xfrm>
            <a:off x="382125" y="462875"/>
            <a:ext cx="8379900" cy="45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ogle Sans"/>
              <a:buNone/>
              <a:defRPr b="1" sz="2400"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Google Sans"/>
              <a:buNone/>
              <a:defRPr sz="2400"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Google Sans"/>
              <a:buNone/>
              <a:defRPr sz="2400"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Google Sans"/>
              <a:buNone/>
              <a:defRPr sz="2400"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Google Sans"/>
              <a:buNone/>
              <a:defRPr sz="2400"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Google Sans"/>
              <a:buNone/>
              <a:defRPr sz="2400"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Google Sans"/>
              <a:buNone/>
              <a:defRPr sz="2400"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Google Sans"/>
              <a:buNone/>
              <a:defRPr sz="2400"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Google Sans"/>
              <a:buNone/>
              <a:defRPr sz="2400"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69" name="Google Shape;69;p18"/>
          <p:cNvSpPr txBox="1"/>
          <p:nvPr>
            <p:ph idx="1" type="subTitle"/>
          </p:nvPr>
        </p:nvSpPr>
        <p:spPr>
          <a:xfrm>
            <a:off x="382125" y="823100"/>
            <a:ext cx="8227500" cy="3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oogle Sans"/>
              <a:buNone/>
              <a:defRPr b="1" sz="1400"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Google Sans"/>
              <a:buNone/>
              <a:defRPr sz="2800"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Google Sans"/>
              <a:buNone/>
              <a:defRPr sz="2800"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Google Sans"/>
              <a:buNone/>
              <a:defRPr sz="2800"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Google Sans"/>
              <a:buNone/>
              <a:defRPr sz="2800"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Google Sans"/>
              <a:buNone/>
              <a:defRPr sz="2800"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Google Sans"/>
              <a:buNone/>
              <a:defRPr sz="2800"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Google Sans"/>
              <a:buNone/>
              <a:defRPr sz="2800"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Google Sans"/>
              <a:buNone/>
              <a:defRPr sz="2800"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70" name="Google Shape;70;p18"/>
          <p:cNvSpPr txBox="1"/>
          <p:nvPr>
            <p:ph idx="2" type="body"/>
          </p:nvPr>
        </p:nvSpPr>
        <p:spPr>
          <a:xfrm>
            <a:off x="382125" y="1376150"/>
            <a:ext cx="8379900" cy="313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1000"/>
              </a:spcBef>
              <a:spcAft>
                <a:spcPts val="0"/>
              </a:spcAft>
              <a:buSzPts val="1400"/>
              <a:buChar char="𐆑"/>
              <a:defRPr/>
            </a:lvl2pPr>
            <a:lvl3pPr indent="-317500" lvl="2" marL="1371600" rtl="0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rtl="0"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4pPr>
            <a:lvl5pPr indent="-317500" lvl="4" marL="2286000" rtl="0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000"/>
              </a:spcBef>
              <a:spcAft>
                <a:spcPts val="10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de Title + Copy">
  <p:cSld name="SECTION_HEADER_1_1_1_2_1">
    <p:bg>
      <p:bgPr>
        <a:solidFill>
          <a:schemeClr val="lt1"/>
        </a:soli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9"/>
          <p:cNvSpPr txBox="1"/>
          <p:nvPr>
            <p:ph type="ctrTitle"/>
          </p:nvPr>
        </p:nvSpPr>
        <p:spPr>
          <a:xfrm>
            <a:off x="382125" y="1376150"/>
            <a:ext cx="3302700" cy="130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ogle Sans"/>
              <a:buNone/>
              <a:defRPr b="1" sz="2400"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Google Sans"/>
              <a:buNone/>
              <a:defRPr sz="2400"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Google Sans"/>
              <a:buNone/>
              <a:defRPr sz="2400"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Google Sans"/>
              <a:buNone/>
              <a:defRPr sz="2400"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Google Sans"/>
              <a:buNone/>
              <a:defRPr sz="2400"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Google Sans"/>
              <a:buNone/>
              <a:defRPr sz="2400"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Google Sans"/>
              <a:buNone/>
              <a:defRPr sz="2400"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Google Sans"/>
              <a:buNone/>
              <a:defRPr sz="2400"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Google Sans"/>
              <a:buNone/>
              <a:defRPr sz="2400"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73" name="Google Shape;73;p19"/>
          <p:cNvSpPr txBox="1"/>
          <p:nvPr>
            <p:ph idx="1" type="subTitle"/>
          </p:nvPr>
        </p:nvSpPr>
        <p:spPr>
          <a:xfrm>
            <a:off x="382125" y="2587325"/>
            <a:ext cx="3302700" cy="105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oogle Sans"/>
              <a:buNone/>
              <a:defRPr b="1" sz="1400"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Google Sans"/>
              <a:buNone/>
              <a:defRPr sz="2800"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Google Sans"/>
              <a:buNone/>
              <a:defRPr sz="2800"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Google Sans"/>
              <a:buNone/>
              <a:defRPr sz="2800"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Google Sans"/>
              <a:buNone/>
              <a:defRPr sz="2800"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Google Sans"/>
              <a:buNone/>
              <a:defRPr sz="2800"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Google Sans"/>
              <a:buNone/>
              <a:defRPr sz="2800"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Google Sans"/>
              <a:buNone/>
              <a:defRPr sz="2800"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Google Sans"/>
              <a:buNone/>
              <a:defRPr sz="2800"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74" name="Google Shape;74;p19"/>
          <p:cNvSpPr txBox="1"/>
          <p:nvPr>
            <p:ph idx="2" type="body"/>
          </p:nvPr>
        </p:nvSpPr>
        <p:spPr>
          <a:xfrm>
            <a:off x="4094325" y="581400"/>
            <a:ext cx="4583400" cy="398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1500"/>
              </a:spcBef>
              <a:spcAft>
                <a:spcPts val="0"/>
              </a:spcAft>
              <a:buSzPts val="1400"/>
              <a:buChar char="𐆑"/>
              <a:defRPr/>
            </a:lvl2pPr>
            <a:lvl3pPr indent="-317500" lvl="2" marL="1371600" rtl="0">
              <a:spcBef>
                <a:spcPts val="15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rtl="0">
              <a:spcBef>
                <a:spcPts val="1500"/>
              </a:spcBef>
              <a:spcAft>
                <a:spcPts val="0"/>
              </a:spcAft>
              <a:buSzPts val="1400"/>
              <a:buChar char="■"/>
              <a:defRPr/>
            </a:lvl4pPr>
            <a:lvl5pPr indent="-317500" lvl="4" marL="2286000" rtl="0">
              <a:spcBef>
                <a:spcPts val="15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5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5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5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500"/>
              </a:spcBef>
              <a:spcAft>
                <a:spcPts val="15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de Title + Photo">
  <p:cSld name="SECTION_HEADER_1_1_1_2_2">
    <p:bg>
      <p:bgPr>
        <a:solidFill>
          <a:schemeClr val="lt1"/>
        </a:solid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0"/>
          <p:cNvSpPr txBox="1"/>
          <p:nvPr>
            <p:ph type="ctrTitle"/>
          </p:nvPr>
        </p:nvSpPr>
        <p:spPr>
          <a:xfrm>
            <a:off x="382125" y="462875"/>
            <a:ext cx="2893500" cy="45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ogle Sans"/>
              <a:buNone/>
              <a:defRPr b="1" sz="2400"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Google Sans"/>
              <a:buNone/>
              <a:defRPr sz="2400"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Google Sans"/>
              <a:buNone/>
              <a:defRPr sz="2400"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Google Sans"/>
              <a:buNone/>
              <a:defRPr sz="2400"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Google Sans"/>
              <a:buNone/>
              <a:defRPr sz="2400"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Google Sans"/>
              <a:buNone/>
              <a:defRPr sz="2400"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Google Sans"/>
              <a:buNone/>
              <a:defRPr sz="2400"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Google Sans"/>
              <a:buNone/>
              <a:defRPr sz="2400"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Google Sans"/>
              <a:buNone/>
              <a:defRPr sz="2400"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77" name="Google Shape;77;p20"/>
          <p:cNvSpPr txBox="1"/>
          <p:nvPr>
            <p:ph idx="1" type="subTitle"/>
          </p:nvPr>
        </p:nvSpPr>
        <p:spPr>
          <a:xfrm>
            <a:off x="382125" y="823100"/>
            <a:ext cx="2893500" cy="3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oogle Sans"/>
              <a:buNone/>
              <a:defRPr b="1" sz="1400"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Google Sans"/>
              <a:buNone/>
              <a:defRPr sz="2800"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Google Sans"/>
              <a:buNone/>
              <a:defRPr sz="2800"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Google Sans"/>
              <a:buNone/>
              <a:defRPr sz="2800"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Google Sans"/>
              <a:buNone/>
              <a:defRPr sz="2800"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Google Sans"/>
              <a:buNone/>
              <a:defRPr sz="2800"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Google Sans"/>
              <a:buNone/>
              <a:defRPr sz="2800"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Google Sans"/>
              <a:buNone/>
              <a:defRPr sz="2800"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Google Sans"/>
              <a:buNone/>
              <a:defRPr sz="2800"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78" name="Google Shape;78;p20"/>
          <p:cNvSpPr txBox="1"/>
          <p:nvPr>
            <p:ph idx="2" type="body"/>
          </p:nvPr>
        </p:nvSpPr>
        <p:spPr>
          <a:xfrm>
            <a:off x="382125" y="1376150"/>
            <a:ext cx="2893500" cy="313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1000"/>
              </a:spcBef>
              <a:spcAft>
                <a:spcPts val="0"/>
              </a:spcAft>
              <a:buSzPts val="1400"/>
              <a:buChar char="𐆑"/>
              <a:defRPr/>
            </a:lvl2pPr>
            <a:lvl3pPr indent="-317500" lvl="2" marL="1371600" rtl="0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rtl="0"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4pPr>
            <a:lvl5pPr indent="-317500" lvl="4" marL="2286000" rtl="0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000"/>
              </a:spcBef>
              <a:spcAft>
                <a:spcPts val="10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debar">
  <p:cSld name="SECTION_HEADER_1_1_1_2_1_1">
    <p:bg>
      <p:bgPr>
        <a:solidFill>
          <a:schemeClr val="lt1"/>
        </a:solid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1"/>
          <p:cNvSpPr/>
          <p:nvPr/>
        </p:nvSpPr>
        <p:spPr>
          <a:xfrm>
            <a:off x="0" y="0"/>
            <a:ext cx="3631800" cy="5143500"/>
          </a:xfrm>
          <a:prstGeom prst="rect">
            <a:avLst/>
          </a:prstGeom>
          <a:solidFill>
            <a:srgbClr val="F2F2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2F2F0"/>
              </a:solidFill>
            </a:endParaRPr>
          </a:p>
        </p:txBody>
      </p:sp>
      <p:sp>
        <p:nvSpPr>
          <p:cNvPr id="81" name="Google Shape;81;p21"/>
          <p:cNvSpPr txBox="1"/>
          <p:nvPr>
            <p:ph type="ctrTitle"/>
          </p:nvPr>
        </p:nvSpPr>
        <p:spPr>
          <a:xfrm>
            <a:off x="382125" y="1376150"/>
            <a:ext cx="2950200" cy="130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ogle Sans"/>
              <a:buNone/>
              <a:defRPr b="1" sz="2400"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Google Sans"/>
              <a:buNone/>
              <a:defRPr sz="2400"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Google Sans"/>
              <a:buNone/>
              <a:defRPr sz="2400"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Google Sans"/>
              <a:buNone/>
              <a:defRPr sz="2400"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Google Sans"/>
              <a:buNone/>
              <a:defRPr sz="2400"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Google Sans"/>
              <a:buNone/>
              <a:defRPr sz="2400"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Google Sans"/>
              <a:buNone/>
              <a:defRPr sz="2400"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Google Sans"/>
              <a:buNone/>
              <a:defRPr sz="2400"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Google Sans"/>
              <a:buNone/>
              <a:defRPr sz="2400"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82" name="Google Shape;82;p21"/>
          <p:cNvSpPr txBox="1"/>
          <p:nvPr>
            <p:ph idx="1" type="subTitle"/>
          </p:nvPr>
        </p:nvSpPr>
        <p:spPr>
          <a:xfrm>
            <a:off x="382125" y="2587325"/>
            <a:ext cx="2950200" cy="105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oogle Sans"/>
              <a:buNone/>
              <a:defRPr b="1" sz="1400"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Google Sans"/>
              <a:buNone/>
              <a:defRPr sz="2800"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Google Sans"/>
              <a:buNone/>
              <a:defRPr sz="2800"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Google Sans"/>
              <a:buNone/>
              <a:defRPr sz="2800"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Google Sans"/>
              <a:buNone/>
              <a:defRPr sz="2800"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Google Sans"/>
              <a:buNone/>
              <a:defRPr sz="2800"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Google Sans"/>
              <a:buNone/>
              <a:defRPr sz="2800"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Google Sans"/>
              <a:buNone/>
              <a:defRPr sz="2800"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Google Sans"/>
              <a:buNone/>
              <a:defRPr sz="2800"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83" name="Google Shape;83;p21"/>
          <p:cNvSpPr/>
          <p:nvPr/>
        </p:nvSpPr>
        <p:spPr>
          <a:xfrm>
            <a:off x="144902" y="4788098"/>
            <a:ext cx="190500" cy="204600"/>
          </a:xfrm>
          <a:custGeom>
            <a:rect b="b" l="l" r="r" t="t"/>
            <a:pathLst>
              <a:path extrusionOk="0" h="120000" w="120000">
                <a:moveTo>
                  <a:pt x="111563" y="97005"/>
                </a:moveTo>
                <a:cubicBezTo>
                  <a:pt x="110602" y="103261"/>
                  <a:pt x="106102" y="108622"/>
                  <a:pt x="99812" y="110994"/>
                </a:cubicBezTo>
                <a:cubicBezTo>
                  <a:pt x="96726" y="112161"/>
                  <a:pt x="93355" y="112572"/>
                  <a:pt x="89928" y="112200"/>
                </a:cubicBezTo>
                <a:cubicBezTo>
                  <a:pt x="86652" y="111850"/>
                  <a:pt x="83421" y="110816"/>
                  <a:pt x="80061" y="109061"/>
                </a:cubicBezTo>
                <a:cubicBezTo>
                  <a:pt x="75410" y="106622"/>
                  <a:pt x="70703" y="102877"/>
                  <a:pt x="65403" y="97394"/>
                </a:cubicBezTo>
                <a:cubicBezTo>
                  <a:pt x="73839" y="87694"/>
                  <a:pt x="79105" y="78750"/>
                  <a:pt x="81056" y="70788"/>
                </a:cubicBezTo>
                <a:cubicBezTo>
                  <a:pt x="81951" y="67150"/>
                  <a:pt x="82135" y="63705"/>
                  <a:pt x="81615" y="60550"/>
                </a:cubicBezTo>
                <a:cubicBezTo>
                  <a:pt x="81118" y="57511"/>
                  <a:pt x="79960" y="54750"/>
                  <a:pt x="78194" y="52350"/>
                </a:cubicBezTo>
                <a:cubicBezTo>
                  <a:pt x="74247" y="46988"/>
                  <a:pt x="67443" y="43788"/>
                  <a:pt x="59997" y="43788"/>
                </a:cubicBezTo>
                <a:cubicBezTo>
                  <a:pt x="52550" y="43788"/>
                  <a:pt x="45747" y="46988"/>
                  <a:pt x="41805" y="52344"/>
                </a:cubicBezTo>
                <a:cubicBezTo>
                  <a:pt x="40033" y="54750"/>
                  <a:pt x="38881" y="57511"/>
                  <a:pt x="38378" y="60550"/>
                </a:cubicBezTo>
                <a:cubicBezTo>
                  <a:pt x="37858" y="63700"/>
                  <a:pt x="38043" y="67138"/>
                  <a:pt x="38937" y="70783"/>
                </a:cubicBezTo>
                <a:cubicBezTo>
                  <a:pt x="40883" y="78744"/>
                  <a:pt x="46155" y="87688"/>
                  <a:pt x="54591" y="97394"/>
                </a:cubicBezTo>
                <a:cubicBezTo>
                  <a:pt x="49291" y="102877"/>
                  <a:pt x="44584" y="106622"/>
                  <a:pt x="39932" y="109061"/>
                </a:cubicBezTo>
                <a:cubicBezTo>
                  <a:pt x="36573" y="110816"/>
                  <a:pt x="33347" y="111850"/>
                  <a:pt x="30065" y="112200"/>
                </a:cubicBezTo>
                <a:cubicBezTo>
                  <a:pt x="26638" y="112572"/>
                  <a:pt x="23267" y="112161"/>
                  <a:pt x="20181" y="110994"/>
                </a:cubicBezTo>
                <a:cubicBezTo>
                  <a:pt x="13892" y="108622"/>
                  <a:pt x="9392" y="103261"/>
                  <a:pt x="8430" y="97005"/>
                </a:cubicBezTo>
                <a:cubicBezTo>
                  <a:pt x="7960" y="93950"/>
                  <a:pt x="8324" y="91005"/>
                  <a:pt x="9570" y="87727"/>
                </a:cubicBezTo>
                <a:cubicBezTo>
                  <a:pt x="10034" y="86522"/>
                  <a:pt x="10571" y="85338"/>
                  <a:pt x="11236" y="83933"/>
                </a:cubicBezTo>
                <a:cubicBezTo>
                  <a:pt x="12181" y="81938"/>
                  <a:pt x="13187" y="79916"/>
                  <a:pt x="14155" y="77961"/>
                </a:cubicBezTo>
                <a:lnTo>
                  <a:pt x="14283" y="77700"/>
                </a:lnTo>
                <a:cubicBezTo>
                  <a:pt x="23155" y="59783"/>
                  <a:pt x="32682" y="41616"/>
                  <a:pt x="42593" y="23711"/>
                </a:cubicBezTo>
                <a:lnTo>
                  <a:pt x="42985" y="23000"/>
                </a:lnTo>
                <a:cubicBezTo>
                  <a:pt x="43997" y="21172"/>
                  <a:pt x="45042" y="19283"/>
                  <a:pt x="46093" y="17461"/>
                </a:cubicBezTo>
                <a:cubicBezTo>
                  <a:pt x="47183" y="15572"/>
                  <a:pt x="48285" y="13744"/>
                  <a:pt x="49727" y="12166"/>
                </a:cubicBezTo>
                <a:cubicBezTo>
                  <a:pt x="52427" y="9222"/>
                  <a:pt x="55977" y="7666"/>
                  <a:pt x="59997" y="7666"/>
                </a:cubicBezTo>
                <a:cubicBezTo>
                  <a:pt x="64016" y="7666"/>
                  <a:pt x="67561" y="9222"/>
                  <a:pt x="70261" y="12166"/>
                </a:cubicBezTo>
                <a:cubicBezTo>
                  <a:pt x="71709" y="13738"/>
                  <a:pt x="72810" y="15566"/>
                  <a:pt x="73900" y="17455"/>
                </a:cubicBezTo>
                <a:cubicBezTo>
                  <a:pt x="74940" y="19266"/>
                  <a:pt x="75974" y="21133"/>
                  <a:pt x="76975" y="22944"/>
                </a:cubicBezTo>
                <a:lnTo>
                  <a:pt x="77400" y="23711"/>
                </a:lnTo>
                <a:cubicBezTo>
                  <a:pt x="87312" y="41616"/>
                  <a:pt x="96838" y="59783"/>
                  <a:pt x="105710" y="77700"/>
                </a:cubicBezTo>
                <a:lnTo>
                  <a:pt x="105788" y="77861"/>
                </a:lnTo>
                <a:cubicBezTo>
                  <a:pt x="106778" y="79850"/>
                  <a:pt x="107795" y="81905"/>
                  <a:pt x="108757" y="83933"/>
                </a:cubicBezTo>
                <a:cubicBezTo>
                  <a:pt x="109422" y="85344"/>
                  <a:pt x="109965" y="86527"/>
                  <a:pt x="110423" y="87727"/>
                </a:cubicBezTo>
                <a:cubicBezTo>
                  <a:pt x="111670" y="91005"/>
                  <a:pt x="112033" y="93950"/>
                  <a:pt x="111563" y="97005"/>
                </a:cubicBezTo>
                <a:moveTo>
                  <a:pt x="59997" y="91411"/>
                </a:moveTo>
                <a:cubicBezTo>
                  <a:pt x="53020" y="83161"/>
                  <a:pt x="48536" y="75500"/>
                  <a:pt x="46965" y="69077"/>
                </a:cubicBezTo>
                <a:cubicBezTo>
                  <a:pt x="46306" y="66383"/>
                  <a:pt x="46155" y="63905"/>
                  <a:pt x="46518" y="61716"/>
                </a:cubicBezTo>
                <a:cubicBezTo>
                  <a:pt x="46831" y="59822"/>
                  <a:pt x="47530" y="58127"/>
                  <a:pt x="48598" y="56683"/>
                </a:cubicBezTo>
                <a:cubicBezTo>
                  <a:pt x="51007" y="53411"/>
                  <a:pt x="55267" y="51455"/>
                  <a:pt x="59997" y="51455"/>
                </a:cubicBezTo>
                <a:cubicBezTo>
                  <a:pt x="64726" y="51455"/>
                  <a:pt x="68992" y="53411"/>
                  <a:pt x="71401" y="56683"/>
                </a:cubicBezTo>
                <a:cubicBezTo>
                  <a:pt x="72464" y="58127"/>
                  <a:pt x="73162" y="59822"/>
                  <a:pt x="73475" y="61716"/>
                </a:cubicBezTo>
                <a:cubicBezTo>
                  <a:pt x="73839" y="63911"/>
                  <a:pt x="73688" y="66388"/>
                  <a:pt x="73028" y="69083"/>
                </a:cubicBezTo>
                <a:cubicBezTo>
                  <a:pt x="71452" y="75505"/>
                  <a:pt x="66974" y="83166"/>
                  <a:pt x="59997" y="91411"/>
                </a:cubicBezTo>
                <a:moveTo>
                  <a:pt x="118183" y="85161"/>
                </a:moveTo>
                <a:cubicBezTo>
                  <a:pt x="117607" y="83655"/>
                  <a:pt x="116930" y="82188"/>
                  <a:pt x="116287" y="80838"/>
                </a:cubicBezTo>
                <a:cubicBezTo>
                  <a:pt x="115303" y="78755"/>
                  <a:pt x="114269" y="76666"/>
                  <a:pt x="113269" y="74650"/>
                </a:cubicBezTo>
                <a:lnTo>
                  <a:pt x="113190" y="74488"/>
                </a:lnTo>
                <a:cubicBezTo>
                  <a:pt x="104268" y="56472"/>
                  <a:pt x="94686" y="38205"/>
                  <a:pt x="84723" y="20200"/>
                </a:cubicBezTo>
                <a:lnTo>
                  <a:pt x="84299" y="19438"/>
                </a:lnTo>
                <a:cubicBezTo>
                  <a:pt x="83281" y="17600"/>
                  <a:pt x="82230" y="15700"/>
                  <a:pt x="81157" y="13827"/>
                </a:cubicBezTo>
                <a:cubicBezTo>
                  <a:pt x="79893" y="11650"/>
                  <a:pt x="78501" y="9338"/>
                  <a:pt x="76528" y="7188"/>
                </a:cubicBezTo>
                <a:cubicBezTo>
                  <a:pt x="72273" y="2550"/>
                  <a:pt x="66403" y="0"/>
                  <a:pt x="59997" y="0"/>
                </a:cubicBezTo>
                <a:cubicBezTo>
                  <a:pt x="53584" y="0"/>
                  <a:pt x="47714" y="2555"/>
                  <a:pt x="43466" y="7188"/>
                </a:cubicBezTo>
                <a:cubicBezTo>
                  <a:pt x="41492" y="9344"/>
                  <a:pt x="40100" y="11650"/>
                  <a:pt x="38837" y="13833"/>
                </a:cubicBezTo>
                <a:cubicBezTo>
                  <a:pt x="37752" y="15716"/>
                  <a:pt x="36690" y="17633"/>
                  <a:pt x="35661" y="19488"/>
                </a:cubicBezTo>
                <a:lnTo>
                  <a:pt x="35270" y="20200"/>
                </a:lnTo>
                <a:cubicBezTo>
                  <a:pt x="25308" y="38205"/>
                  <a:pt x="15726" y="56472"/>
                  <a:pt x="6803" y="74488"/>
                </a:cubicBezTo>
                <a:lnTo>
                  <a:pt x="6675" y="74750"/>
                </a:lnTo>
                <a:cubicBezTo>
                  <a:pt x="5691" y="76733"/>
                  <a:pt x="4673" y="78788"/>
                  <a:pt x="3706" y="80833"/>
                </a:cubicBezTo>
                <a:cubicBezTo>
                  <a:pt x="3063" y="82188"/>
                  <a:pt x="2387" y="83650"/>
                  <a:pt x="1811" y="85161"/>
                </a:cubicBezTo>
                <a:cubicBezTo>
                  <a:pt x="122" y="89588"/>
                  <a:pt x="-380" y="93822"/>
                  <a:pt x="279" y="98094"/>
                </a:cubicBezTo>
                <a:cubicBezTo>
                  <a:pt x="1654" y="107038"/>
                  <a:pt x="8095" y="114705"/>
                  <a:pt x="17084" y="118100"/>
                </a:cubicBezTo>
                <a:cubicBezTo>
                  <a:pt x="20422" y="119361"/>
                  <a:pt x="23966" y="120000"/>
                  <a:pt x="27622" y="120000"/>
                </a:cubicBezTo>
                <a:cubicBezTo>
                  <a:pt x="28746" y="120000"/>
                  <a:pt x="29886" y="119938"/>
                  <a:pt x="31016" y="119816"/>
                </a:cubicBezTo>
                <a:cubicBezTo>
                  <a:pt x="35343" y="119350"/>
                  <a:pt x="39698" y="117977"/>
                  <a:pt x="43969" y="115738"/>
                </a:cubicBezTo>
                <a:cubicBezTo>
                  <a:pt x="49196" y="113000"/>
                  <a:pt x="54356" y="108988"/>
                  <a:pt x="59997" y="103255"/>
                </a:cubicBezTo>
                <a:cubicBezTo>
                  <a:pt x="65638" y="108988"/>
                  <a:pt x="70798" y="113000"/>
                  <a:pt x="76025" y="115738"/>
                </a:cubicBezTo>
                <a:cubicBezTo>
                  <a:pt x="80296" y="117977"/>
                  <a:pt x="84656" y="119350"/>
                  <a:pt x="88978" y="119816"/>
                </a:cubicBezTo>
                <a:cubicBezTo>
                  <a:pt x="90107" y="119938"/>
                  <a:pt x="91248" y="120000"/>
                  <a:pt x="92371" y="120000"/>
                </a:cubicBezTo>
                <a:cubicBezTo>
                  <a:pt x="96027" y="120000"/>
                  <a:pt x="99572" y="119361"/>
                  <a:pt x="102909" y="118100"/>
                </a:cubicBezTo>
                <a:cubicBezTo>
                  <a:pt x="111899" y="114705"/>
                  <a:pt x="118339" y="107038"/>
                  <a:pt x="119720" y="98094"/>
                </a:cubicBezTo>
                <a:cubicBezTo>
                  <a:pt x="120374" y="93822"/>
                  <a:pt x="119871" y="89594"/>
                  <a:pt x="118183" y="85161"/>
                </a:cubicBezTo>
              </a:path>
            </a:pathLst>
          </a:custGeom>
          <a:solidFill>
            <a:srgbClr val="FF385C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abin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Cabin"/>
              <a:ea typeface="Cabin"/>
              <a:cs typeface="Cabin"/>
              <a:sym typeface="Cabin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debar + Copy">
  <p:cSld name="SECTION_HEADER_1_1_1_2_1_1_1">
    <p:bg>
      <p:bgPr>
        <a:solidFill>
          <a:schemeClr val="lt1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2"/>
          <p:cNvSpPr/>
          <p:nvPr/>
        </p:nvSpPr>
        <p:spPr>
          <a:xfrm>
            <a:off x="0" y="0"/>
            <a:ext cx="3631800" cy="5143500"/>
          </a:xfrm>
          <a:prstGeom prst="rect">
            <a:avLst/>
          </a:prstGeom>
          <a:solidFill>
            <a:srgbClr val="F2F2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2F2F0"/>
              </a:solidFill>
            </a:endParaRPr>
          </a:p>
        </p:txBody>
      </p:sp>
      <p:sp>
        <p:nvSpPr>
          <p:cNvPr id="86" name="Google Shape;86;p22"/>
          <p:cNvSpPr txBox="1"/>
          <p:nvPr>
            <p:ph type="ctrTitle"/>
          </p:nvPr>
        </p:nvSpPr>
        <p:spPr>
          <a:xfrm>
            <a:off x="382125" y="1376150"/>
            <a:ext cx="2950200" cy="130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ogle Sans"/>
              <a:buNone/>
              <a:defRPr b="1" sz="2400"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Google Sans"/>
              <a:buNone/>
              <a:defRPr sz="2400"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Google Sans"/>
              <a:buNone/>
              <a:defRPr sz="2400"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Google Sans"/>
              <a:buNone/>
              <a:defRPr sz="2400"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Google Sans"/>
              <a:buNone/>
              <a:defRPr sz="2400"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Google Sans"/>
              <a:buNone/>
              <a:defRPr sz="2400"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Google Sans"/>
              <a:buNone/>
              <a:defRPr sz="2400"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Google Sans"/>
              <a:buNone/>
              <a:defRPr sz="2400"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Google Sans"/>
              <a:buNone/>
              <a:defRPr sz="2400"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87" name="Google Shape;87;p22"/>
          <p:cNvSpPr txBox="1"/>
          <p:nvPr>
            <p:ph idx="1" type="subTitle"/>
          </p:nvPr>
        </p:nvSpPr>
        <p:spPr>
          <a:xfrm>
            <a:off x="382125" y="2587325"/>
            <a:ext cx="2950200" cy="105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oogle Sans"/>
              <a:buNone/>
              <a:defRPr b="1" sz="1400"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Google Sans"/>
              <a:buNone/>
              <a:defRPr sz="2800"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Google Sans"/>
              <a:buNone/>
              <a:defRPr sz="2800"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Google Sans"/>
              <a:buNone/>
              <a:defRPr sz="2800"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Google Sans"/>
              <a:buNone/>
              <a:defRPr sz="2800"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Google Sans"/>
              <a:buNone/>
              <a:defRPr sz="2800"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Google Sans"/>
              <a:buNone/>
              <a:defRPr sz="2800"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Google Sans"/>
              <a:buNone/>
              <a:defRPr sz="2800"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Google Sans"/>
              <a:buNone/>
              <a:defRPr sz="2800"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88" name="Google Shape;88;p22"/>
          <p:cNvSpPr txBox="1"/>
          <p:nvPr>
            <p:ph idx="2" type="body"/>
          </p:nvPr>
        </p:nvSpPr>
        <p:spPr>
          <a:xfrm>
            <a:off x="4094325" y="581400"/>
            <a:ext cx="4583400" cy="398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1500"/>
              </a:spcBef>
              <a:spcAft>
                <a:spcPts val="0"/>
              </a:spcAft>
              <a:buSzPts val="1400"/>
              <a:buChar char="𐆑"/>
              <a:defRPr/>
            </a:lvl2pPr>
            <a:lvl3pPr indent="-317500" lvl="2" marL="1371600" rtl="0">
              <a:spcBef>
                <a:spcPts val="1500"/>
              </a:spcBef>
              <a:spcAft>
                <a:spcPts val="0"/>
              </a:spcAft>
              <a:buSzPts val="1400"/>
              <a:buChar char="○"/>
              <a:defRPr/>
            </a:lvl3pPr>
            <a:lvl4pPr indent="-317500" lvl="3" marL="1828800" rtl="0">
              <a:spcBef>
                <a:spcPts val="1500"/>
              </a:spcBef>
              <a:spcAft>
                <a:spcPts val="0"/>
              </a:spcAft>
              <a:buSzPts val="1400"/>
              <a:buChar char="■"/>
              <a:defRPr/>
            </a:lvl4pPr>
            <a:lvl5pPr indent="-317500" lvl="4" marL="2286000" rtl="0">
              <a:spcBef>
                <a:spcPts val="15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5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5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5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500"/>
              </a:spcBef>
              <a:spcAft>
                <a:spcPts val="15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tement">
  <p:cSld name="SECTION_HEADER_1_1_1_2_1_1_1_1">
    <p:bg>
      <p:bgPr>
        <a:solidFill>
          <a:schemeClr val="lt1"/>
        </a:solid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3"/>
          <p:cNvSpPr txBox="1"/>
          <p:nvPr>
            <p:ph type="ctrTitle"/>
          </p:nvPr>
        </p:nvSpPr>
        <p:spPr>
          <a:xfrm>
            <a:off x="580050" y="1041349"/>
            <a:ext cx="7983900" cy="306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3500"/>
              <a:buNone/>
              <a:defRPr b="0" sz="3500">
                <a:solidFill>
                  <a:srgbClr val="22222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tement 2">
  <p:cSld name="SECTION_HEADER_1_1_1_2_1_1_1_1_1">
    <p:bg>
      <p:bgPr>
        <a:solidFill>
          <a:srgbClr val="222222"/>
        </a:solid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4"/>
          <p:cNvSpPr/>
          <p:nvPr/>
        </p:nvSpPr>
        <p:spPr>
          <a:xfrm>
            <a:off x="144902" y="4788098"/>
            <a:ext cx="190500" cy="204600"/>
          </a:xfrm>
          <a:custGeom>
            <a:rect b="b" l="l" r="r" t="t"/>
            <a:pathLst>
              <a:path extrusionOk="0" h="120000" w="120000">
                <a:moveTo>
                  <a:pt x="111563" y="97005"/>
                </a:moveTo>
                <a:cubicBezTo>
                  <a:pt x="110602" y="103261"/>
                  <a:pt x="106102" y="108622"/>
                  <a:pt x="99812" y="110994"/>
                </a:cubicBezTo>
                <a:cubicBezTo>
                  <a:pt x="96726" y="112161"/>
                  <a:pt x="93355" y="112572"/>
                  <a:pt x="89928" y="112200"/>
                </a:cubicBezTo>
                <a:cubicBezTo>
                  <a:pt x="86652" y="111850"/>
                  <a:pt x="83421" y="110816"/>
                  <a:pt x="80061" y="109061"/>
                </a:cubicBezTo>
                <a:cubicBezTo>
                  <a:pt x="75410" y="106622"/>
                  <a:pt x="70703" y="102877"/>
                  <a:pt x="65403" y="97394"/>
                </a:cubicBezTo>
                <a:cubicBezTo>
                  <a:pt x="73839" y="87694"/>
                  <a:pt x="79105" y="78750"/>
                  <a:pt x="81056" y="70788"/>
                </a:cubicBezTo>
                <a:cubicBezTo>
                  <a:pt x="81951" y="67150"/>
                  <a:pt x="82135" y="63705"/>
                  <a:pt x="81615" y="60550"/>
                </a:cubicBezTo>
                <a:cubicBezTo>
                  <a:pt x="81118" y="57511"/>
                  <a:pt x="79960" y="54750"/>
                  <a:pt x="78194" y="52350"/>
                </a:cubicBezTo>
                <a:cubicBezTo>
                  <a:pt x="74247" y="46988"/>
                  <a:pt x="67443" y="43788"/>
                  <a:pt x="59997" y="43788"/>
                </a:cubicBezTo>
                <a:cubicBezTo>
                  <a:pt x="52550" y="43788"/>
                  <a:pt x="45747" y="46988"/>
                  <a:pt x="41805" y="52344"/>
                </a:cubicBezTo>
                <a:cubicBezTo>
                  <a:pt x="40033" y="54750"/>
                  <a:pt x="38881" y="57511"/>
                  <a:pt x="38378" y="60550"/>
                </a:cubicBezTo>
                <a:cubicBezTo>
                  <a:pt x="37858" y="63700"/>
                  <a:pt x="38043" y="67138"/>
                  <a:pt x="38937" y="70783"/>
                </a:cubicBezTo>
                <a:cubicBezTo>
                  <a:pt x="40883" y="78744"/>
                  <a:pt x="46155" y="87688"/>
                  <a:pt x="54591" y="97394"/>
                </a:cubicBezTo>
                <a:cubicBezTo>
                  <a:pt x="49291" y="102877"/>
                  <a:pt x="44584" y="106622"/>
                  <a:pt x="39932" y="109061"/>
                </a:cubicBezTo>
                <a:cubicBezTo>
                  <a:pt x="36573" y="110816"/>
                  <a:pt x="33347" y="111850"/>
                  <a:pt x="30065" y="112200"/>
                </a:cubicBezTo>
                <a:cubicBezTo>
                  <a:pt x="26638" y="112572"/>
                  <a:pt x="23267" y="112161"/>
                  <a:pt x="20181" y="110994"/>
                </a:cubicBezTo>
                <a:cubicBezTo>
                  <a:pt x="13892" y="108622"/>
                  <a:pt x="9392" y="103261"/>
                  <a:pt x="8430" y="97005"/>
                </a:cubicBezTo>
                <a:cubicBezTo>
                  <a:pt x="7960" y="93950"/>
                  <a:pt x="8324" y="91005"/>
                  <a:pt x="9570" y="87727"/>
                </a:cubicBezTo>
                <a:cubicBezTo>
                  <a:pt x="10034" y="86522"/>
                  <a:pt x="10571" y="85338"/>
                  <a:pt x="11236" y="83933"/>
                </a:cubicBezTo>
                <a:cubicBezTo>
                  <a:pt x="12181" y="81938"/>
                  <a:pt x="13187" y="79916"/>
                  <a:pt x="14155" y="77961"/>
                </a:cubicBezTo>
                <a:lnTo>
                  <a:pt x="14283" y="77700"/>
                </a:lnTo>
                <a:cubicBezTo>
                  <a:pt x="23155" y="59783"/>
                  <a:pt x="32682" y="41616"/>
                  <a:pt x="42593" y="23711"/>
                </a:cubicBezTo>
                <a:lnTo>
                  <a:pt x="42985" y="23000"/>
                </a:lnTo>
                <a:cubicBezTo>
                  <a:pt x="43997" y="21172"/>
                  <a:pt x="45042" y="19283"/>
                  <a:pt x="46093" y="17461"/>
                </a:cubicBezTo>
                <a:cubicBezTo>
                  <a:pt x="47183" y="15572"/>
                  <a:pt x="48285" y="13744"/>
                  <a:pt x="49727" y="12166"/>
                </a:cubicBezTo>
                <a:cubicBezTo>
                  <a:pt x="52427" y="9222"/>
                  <a:pt x="55977" y="7666"/>
                  <a:pt x="59997" y="7666"/>
                </a:cubicBezTo>
                <a:cubicBezTo>
                  <a:pt x="64016" y="7666"/>
                  <a:pt x="67561" y="9222"/>
                  <a:pt x="70261" y="12166"/>
                </a:cubicBezTo>
                <a:cubicBezTo>
                  <a:pt x="71709" y="13738"/>
                  <a:pt x="72810" y="15566"/>
                  <a:pt x="73900" y="17455"/>
                </a:cubicBezTo>
                <a:cubicBezTo>
                  <a:pt x="74940" y="19266"/>
                  <a:pt x="75974" y="21133"/>
                  <a:pt x="76975" y="22944"/>
                </a:cubicBezTo>
                <a:lnTo>
                  <a:pt x="77400" y="23711"/>
                </a:lnTo>
                <a:cubicBezTo>
                  <a:pt x="87312" y="41616"/>
                  <a:pt x="96838" y="59783"/>
                  <a:pt x="105710" y="77700"/>
                </a:cubicBezTo>
                <a:lnTo>
                  <a:pt x="105788" y="77861"/>
                </a:lnTo>
                <a:cubicBezTo>
                  <a:pt x="106778" y="79850"/>
                  <a:pt x="107795" y="81905"/>
                  <a:pt x="108757" y="83933"/>
                </a:cubicBezTo>
                <a:cubicBezTo>
                  <a:pt x="109422" y="85344"/>
                  <a:pt x="109965" y="86527"/>
                  <a:pt x="110423" y="87727"/>
                </a:cubicBezTo>
                <a:cubicBezTo>
                  <a:pt x="111670" y="91005"/>
                  <a:pt x="112033" y="93950"/>
                  <a:pt x="111563" y="97005"/>
                </a:cubicBezTo>
                <a:moveTo>
                  <a:pt x="59997" y="91411"/>
                </a:moveTo>
                <a:cubicBezTo>
                  <a:pt x="53020" y="83161"/>
                  <a:pt x="48536" y="75500"/>
                  <a:pt x="46965" y="69077"/>
                </a:cubicBezTo>
                <a:cubicBezTo>
                  <a:pt x="46306" y="66383"/>
                  <a:pt x="46155" y="63905"/>
                  <a:pt x="46518" y="61716"/>
                </a:cubicBezTo>
                <a:cubicBezTo>
                  <a:pt x="46831" y="59822"/>
                  <a:pt x="47530" y="58127"/>
                  <a:pt x="48598" y="56683"/>
                </a:cubicBezTo>
                <a:cubicBezTo>
                  <a:pt x="51007" y="53411"/>
                  <a:pt x="55267" y="51455"/>
                  <a:pt x="59997" y="51455"/>
                </a:cubicBezTo>
                <a:cubicBezTo>
                  <a:pt x="64726" y="51455"/>
                  <a:pt x="68992" y="53411"/>
                  <a:pt x="71401" y="56683"/>
                </a:cubicBezTo>
                <a:cubicBezTo>
                  <a:pt x="72464" y="58127"/>
                  <a:pt x="73162" y="59822"/>
                  <a:pt x="73475" y="61716"/>
                </a:cubicBezTo>
                <a:cubicBezTo>
                  <a:pt x="73839" y="63911"/>
                  <a:pt x="73688" y="66388"/>
                  <a:pt x="73028" y="69083"/>
                </a:cubicBezTo>
                <a:cubicBezTo>
                  <a:pt x="71452" y="75505"/>
                  <a:pt x="66974" y="83166"/>
                  <a:pt x="59997" y="91411"/>
                </a:cubicBezTo>
                <a:moveTo>
                  <a:pt x="118183" y="85161"/>
                </a:moveTo>
                <a:cubicBezTo>
                  <a:pt x="117607" y="83655"/>
                  <a:pt x="116930" y="82188"/>
                  <a:pt x="116287" y="80838"/>
                </a:cubicBezTo>
                <a:cubicBezTo>
                  <a:pt x="115303" y="78755"/>
                  <a:pt x="114269" y="76666"/>
                  <a:pt x="113269" y="74650"/>
                </a:cubicBezTo>
                <a:lnTo>
                  <a:pt x="113190" y="74488"/>
                </a:lnTo>
                <a:cubicBezTo>
                  <a:pt x="104268" y="56472"/>
                  <a:pt x="94686" y="38205"/>
                  <a:pt x="84723" y="20200"/>
                </a:cubicBezTo>
                <a:lnTo>
                  <a:pt x="84299" y="19438"/>
                </a:lnTo>
                <a:cubicBezTo>
                  <a:pt x="83281" y="17600"/>
                  <a:pt x="82230" y="15700"/>
                  <a:pt x="81157" y="13827"/>
                </a:cubicBezTo>
                <a:cubicBezTo>
                  <a:pt x="79893" y="11650"/>
                  <a:pt x="78501" y="9338"/>
                  <a:pt x="76528" y="7188"/>
                </a:cubicBezTo>
                <a:cubicBezTo>
                  <a:pt x="72273" y="2550"/>
                  <a:pt x="66403" y="0"/>
                  <a:pt x="59997" y="0"/>
                </a:cubicBezTo>
                <a:cubicBezTo>
                  <a:pt x="53584" y="0"/>
                  <a:pt x="47714" y="2555"/>
                  <a:pt x="43466" y="7188"/>
                </a:cubicBezTo>
                <a:cubicBezTo>
                  <a:pt x="41492" y="9344"/>
                  <a:pt x="40100" y="11650"/>
                  <a:pt x="38837" y="13833"/>
                </a:cubicBezTo>
                <a:cubicBezTo>
                  <a:pt x="37752" y="15716"/>
                  <a:pt x="36690" y="17633"/>
                  <a:pt x="35661" y="19488"/>
                </a:cubicBezTo>
                <a:lnTo>
                  <a:pt x="35270" y="20200"/>
                </a:lnTo>
                <a:cubicBezTo>
                  <a:pt x="25308" y="38205"/>
                  <a:pt x="15726" y="56472"/>
                  <a:pt x="6803" y="74488"/>
                </a:cubicBezTo>
                <a:lnTo>
                  <a:pt x="6675" y="74750"/>
                </a:lnTo>
                <a:cubicBezTo>
                  <a:pt x="5691" y="76733"/>
                  <a:pt x="4673" y="78788"/>
                  <a:pt x="3706" y="80833"/>
                </a:cubicBezTo>
                <a:cubicBezTo>
                  <a:pt x="3063" y="82188"/>
                  <a:pt x="2387" y="83650"/>
                  <a:pt x="1811" y="85161"/>
                </a:cubicBezTo>
                <a:cubicBezTo>
                  <a:pt x="122" y="89588"/>
                  <a:pt x="-380" y="93822"/>
                  <a:pt x="279" y="98094"/>
                </a:cubicBezTo>
                <a:cubicBezTo>
                  <a:pt x="1654" y="107038"/>
                  <a:pt x="8095" y="114705"/>
                  <a:pt x="17084" y="118100"/>
                </a:cubicBezTo>
                <a:cubicBezTo>
                  <a:pt x="20422" y="119361"/>
                  <a:pt x="23966" y="120000"/>
                  <a:pt x="27622" y="120000"/>
                </a:cubicBezTo>
                <a:cubicBezTo>
                  <a:pt x="28746" y="120000"/>
                  <a:pt x="29886" y="119938"/>
                  <a:pt x="31016" y="119816"/>
                </a:cubicBezTo>
                <a:cubicBezTo>
                  <a:pt x="35343" y="119350"/>
                  <a:pt x="39698" y="117977"/>
                  <a:pt x="43969" y="115738"/>
                </a:cubicBezTo>
                <a:cubicBezTo>
                  <a:pt x="49196" y="113000"/>
                  <a:pt x="54356" y="108988"/>
                  <a:pt x="59997" y="103255"/>
                </a:cubicBezTo>
                <a:cubicBezTo>
                  <a:pt x="65638" y="108988"/>
                  <a:pt x="70798" y="113000"/>
                  <a:pt x="76025" y="115738"/>
                </a:cubicBezTo>
                <a:cubicBezTo>
                  <a:pt x="80296" y="117977"/>
                  <a:pt x="84656" y="119350"/>
                  <a:pt x="88978" y="119816"/>
                </a:cubicBezTo>
                <a:cubicBezTo>
                  <a:pt x="90107" y="119938"/>
                  <a:pt x="91248" y="120000"/>
                  <a:pt x="92371" y="120000"/>
                </a:cubicBezTo>
                <a:cubicBezTo>
                  <a:pt x="96027" y="120000"/>
                  <a:pt x="99572" y="119361"/>
                  <a:pt x="102909" y="118100"/>
                </a:cubicBezTo>
                <a:cubicBezTo>
                  <a:pt x="111899" y="114705"/>
                  <a:pt x="118339" y="107038"/>
                  <a:pt x="119720" y="98094"/>
                </a:cubicBezTo>
                <a:cubicBezTo>
                  <a:pt x="120374" y="93822"/>
                  <a:pt x="119871" y="89594"/>
                  <a:pt x="118183" y="85161"/>
                </a:cubicBezTo>
              </a:path>
            </a:pathLst>
          </a:custGeom>
          <a:solidFill>
            <a:srgbClr val="FF385C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abin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93" name="Google Shape;93;p24"/>
          <p:cNvSpPr txBox="1"/>
          <p:nvPr>
            <p:ph type="ctrTitle"/>
          </p:nvPr>
        </p:nvSpPr>
        <p:spPr>
          <a:xfrm>
            <a:off x="580050" y="1041349"/>
            <a:ext cx="7983900" cy="306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None/>
              <a:defRPr b="0" sz="35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None/>
              <a:defRPr sz="35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None/>
              <a:defRPr sz="35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None/>
              <a:defRPr sz="35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None/>
              <a:defRPr sz="35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None/>
              <a:defRPr sz="35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None/>
              <a:defRPr sz="35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None/>
              <a:defRPr sz="35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None/>
              <a:defRPr sz="35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orld Map">
  <p:cSld name="SECTION_HEADER_1_1_1_3">
    <p:bg>
      <p:bgPr>
        <a:solidFill>
          <a:schemeClr val="lt1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2400" y="935506"/>
            <a:ext cx="8704801" cy="3927869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25"/>
          <p:cNvSpPr txBox="1"/>
          <p:nvPr>
            <p:ph type="ctrTitle"/>
          </p:nvPr>
        </p:nvSpPr>
        <p:spPr>
          <a:xfrm>
            <a:off x="382125" y="462875"/>
            <a:ext cx="8379900" cy="45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ogle Sans"/>
              <a:buNone/>
              <a:defRPr b="1" sz="2400"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Google Sans"/>
              <a:buNone/>
              <a:defRPr sz="2400"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Google Sans"/>
              <a:buNone/>
              <a:defRPr sz="2400"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Google Sans"/>
              <a:buNone/>
              <a:defRPr sz="2400"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Google Sans"/>
              <a:buNone/>
              <a:defRPr sz="2400"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Google Sans"/>
              <a:buNone/>
              <a:defRPr sz="2400"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Google Sans"/>
              <a:buNone/>
              <a:defRPr sz="2400"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Google Sans"/>
              <a:buNone/>
              <a:defRPr sz="2400"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Google Sans"/>
              <a:buNone/>
              <a:defRPr sz="2400"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97" name="Google Shape;97;p25"/>
          <p:cNvSpPr txBox="1"/>
          <p:nvPr>
            <p:ph idx="1" type="subTitle"/>
          </p:nvPr>
        </p:nvSpPr>
        <p:spPr>
          <a:xfrm>
            <a:off x="382125" y="823100"/>
            <a:ext cx="8227500" cy="3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oogle Sans"/>
              <a:buNone/>
              <a:defRPr b="1" sz="1400"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Google Sans"/>
              <a:buNone/>
              <a:defRPr sz="2800"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Google Sans"/>
              <a:buNone/>
              <a:defRPr sz="2800"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Google Sans"/>
              <a:buNone/>
              <a:defRPr sz="2800"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Google Sans"/>
              <a:buNone/>
              <a:defRPr sz="2800"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Google Sans"/>
              <a:buNone/>
              <a:defRPr sz="2800"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Google Sans"/>
              <a:buNone/>
              <a:defRPr sz="2800"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Google Sans"/>
              <a:buNone/>
              <a:defRPr sz="2800"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Google Sans"/>
              <a:buNone/>
              <a:defRPr sz="2800"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SECTION_HEADER_1_2">
    <p:bg>
      <p:bgPr>
        <a:solidFill>
          <a:schemeClr val="lt1"/>
        </a:solid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6"/>
          <p:cNvSpPr txBox="1"/>
          <p:nvPr>
            <p:ph type="ctrTitle"/>
          </p:nvPr>
        </p:nvSpPr>
        <p:spPr>
          <a:xfrm>
            <a:off x="909900" y="885974"/>
            <a:ext cx="7324200" cy="27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3800"/>
              <a:buNone/>
              <a:defRPr b="0" sz="3800">
                <a:solidFill>
                  <a:srgbClr val="22222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100" name="Google Shape;100;p26"/>
          <p:cNvSpPr txBox="1"/>
          <p:nvPr>
            <p:ph idx="1" type="subTitle"/>
          </p:nvPr>
        </p:nvSpPr>
        <p:spPr>
          <a:xfrm>
            <a:off x="909900" y="3696214"/>
            <a:ext cx="7324200" cy="61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00"/>
              <a:buNone/>
              <a:defRPr b="1" sz="1400">
                <a:solidFill>
                  <a:srgbClr val="22222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800"/>
              <a:buNone/>
              <a:defRPr b="1" sz="2800">
                <a:solidFill>
                  <a:srgbClr val="22222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800"/>
              <a:buNone/>
              <a:defRPr b="1" sz="2800">
                <a:solidFill>
                  <a:srgbClr val="22222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800"/>
              <a:buNone/>
              <a:defRPr b="1" sz="2800">
                <a:solidFill>
                  <a:srgbClr val="22222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800"/>
              <a:buNone/>
              <a:defRPr b="1" sz="2800">
                <a:solidFill>
                  <a:srgbClr val="22222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800"/>
              <a:buNone/>
              <a:defRPr b="1" sz="2800">
                <a:solidFill>
                  <a:srgbClr val="22222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800"/>
              <a:buNone/>
              <a:defRPr b="1" sz="2800">
                <a:solidFill>
                  <a:srgbClr val="22222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800"/>
              <a:buNone/>
              <a:defRPr b="1" sz="2800">
                <a:solidFill>
                  <a:srgbClr val="22222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800"/>
              <a:buNone/>
              <a:defRPr b="1" sz="2800">
                <a:solidFill>
                  <a:srgbClr val="222222"/>
                </a:solidFill>
              </a:defRPr>
            </a:lvl9pPr>
          </a:lstStyle>
          <a:p/>
        </p:txBody>
      </p:sp>
      <p:sp>
        <p:nvSpPr>
          <p:cNvPr id="101" name="Google Shape;101;p26"/>
          <p:cNvSpPr txBox="1"/>
          <p:nvPr/>
        </p:nvSpPr>
        <p:spPr>
          <a:xfrm>
            <a:off x="335400" y="580041"/>
            <a:ext cx="716400" cy="9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0">
                <a:solidFill>
                  <a:srgbClr val="FF385C"/>
                </a:solidFill>
                <a:latin typeface="Google Sans"/>
                <a:ea typeface="Google Sans"/>
                <a:cs typeface="Google Sans"/>
                <a:sym typeface="Google Sans"/>
              </a:rPr>
              <a:t>“</a:t>
            </a:r>
            <a:endParaRPr sz="8500">
              <a:solidFill>
                <a:srgbClr val="FF385C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+ Photo">
  <p:cSld name="SECTION_HEADER_1_2_1">
    <p:bg>
      <p:bgPr>
        <a:solidFill>
          <a:schemeClr val="lt1"/>
        </a:solid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7"/>
          <p:cNvSpPr txBox="1"/>
          <p:nvPr>
            <p:ph type="ctrTitle"/>
          </p:nvPr>
        </p:nvSpPr>
        <p:spPr>
          <a:xfrm>
            <a:off x="909900" y="885975"/>
            <a:ext cx="3317400" cy="27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3800"/>
              <a:buNone/>
              <a:defRPr b="0" sz="3800">
                <a:solidFill>
                  <a:srgbClr val="22222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104" name="Google Shape;104;p27"/>
          <p:cNvSpPr txBox="1"/>
          <p:nvPr>
            <p:ph idx="1" type="subTitle"/>
          </p:nvPr>
        </p:nvSpPr>
        <p:spPr>
          <a:xfrm>
            <a:off x="909900" y="3696225"/>
            <a:ext cx="3317400" cy="61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00"/>
              <a:buNone/>
              <a:defRPr b="1" sz="1400">
                <a:solidFill>
                  <a:srgbClr val="22222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800"/>
              <a:buNone/>
              <a:defRPr b="1" sz="2800">
                <a:solidFill>
                  <a:srgbClr val="22222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800"/>
              <a:buNone/>
              <a:defRPr b="1" sz="2800">
                <a:solidFill>
                  <a:srgbClr val="22222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800"/>
              <a:buNone/>
              <a:defRPr b="1" sz="2800">
                <a:solidFill>
                  <a:srgbClr val="22222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800"/>
              <a:buNone/>
              <a:defRPr b="1" sz="2800">
                <a:solidFill>
                  <a:srgbClr val="22222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800"/>
              <a:buNone/>
              <a:defRPr b="1" sz="2800">
                <a:solidFill>
                  <a:srgbClr val="22222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800"/>
              <a:buNone/>
              <a:defRPr b="1" sz="2800">
                <a:solidFill>
                  <a:srgbClr val="22222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800"/>
              <a:buNone/>
              <a:defRPr b="1" sz="2800">
                <a:solidFill>
                  <a:srgbClr val="22222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800"/>
              <a:buNone/>
              <a:defRPr b="1" sz="2800">
                <a:solidFill>
                  <a:srgbClr val="222222"/>
                </a:solidFill>
              </a:defRPr>
            </a:lvl9pPr>
          </a:lstStyle>
          <a:p/>
        </p:txBody>
      </p:sp>
      <p:sp>
        <p:nvSpPr>
          <p:cNvPr id="105" name="Google Shape;105;p27"/>
          <p:cNvSpPr txBox="1"/>
          <p:nvPr/>
        </p:nvSpPr>
        <p:spPr>
          <a:xfrm>
            <a:off x="335400" y="580041"/>
            <a:ext cx="716400" cy="9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0">
                <a:solidFill>
                  <a:srgbClr val="FF385C"/>
                </a:solidFill>
                <a:latin typeface="Google Sans"/>
                <a:ea typeface="Google Sans"/>
                <a:cs typeface="Google Sans"/>
                <a:sym typeface="Google Sans"/>
              </a:rPr>
              <a:t>“</a:t>
            </a:r>
            <a:endParaRPr sz="8500">
              <a:solidFill>
                <a:srgbClr val="FF385C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osing">
  <p:cSld name="SECTION_HEADER_1_2_1_1">
    <p:bg>
      <p:bgPr>
        <a:solidFill>
          <a:schemeClr val="lt1"/>
        </a:solid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_1_1_1_1_1_1_1_1_1_1_1_1_1_1_1_1_1_1_1">
    <p:bg>
      <p:bgPr>
        <a:solidFill>
          <a:srgbClr val="FFFFFF"/>
        </a:solid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w/ Bélo">
  <p:cSld name="BLANK_1_1_1_1_1_1_1_1_1_1_1_1_1_1_1_1_1_1_1_1">
    <p:bg>
      <p:bgPr>
        <a:solidFill>
          <a:srgbClr val="FFFFFF"/>
        </a:solid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with subtitle and body">
  <p:cSld name="TITLE_AND_BODY_1_1">
    <p:bg>
      <p:bgPr>
        <a:solidFill>
          <a:srgbClr val="FFFFFF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31"/>
          <p:cNvSpPr txBox="1"/>
          <p:nvPr>
            <p:ph type="title"/>
          </p:nvPr>
        </p:nvSpPr>
        <p:spPr>
          <a:xfrm>
            <a:off x="213000" y="343850"/>
            <a:ext cx="8690100" cy="36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34343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34343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34343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34343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34343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34343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34343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34343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9pPr>
          </a:lstStyle>
          <a:p/>
        </p:txBody>
      </p:sp>
      <p:sp>
        <p:nvSpPr>
          <p:cNvPr id="111" name="Google Shape;111;p31"/>
          <p:cNvSpPr txBox="1"/>
          <p:nvPr>
            <p:ph idx="1" type="body"/>
          </p:nvPr>
        </p:nvSpPr>
        <p:spPr>
          <a:xfrm>
            <a:off x="213000" y="1198250"/>
            <a:ext cx="8690100" cy="341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Proxima Nova"/>
              <a:buChar char="●"/>
              <a:defRPr sz="16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302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Proxima Nova"/>
              <a:buChar char="○"/>
              <a:defRPr sz="16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302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Proxima Nova"/>
              <a:buChar char="■"/>
              <a:defRPr sz="16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302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Proxima Nova"/>
              <a:buChar char="●"/>
              <a:defRPr sz="16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302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Proxima Nova"/>
              <a:buChar char="○"/>
              <a:defRPr sz="16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302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Proxima Nova"/>
              <a:buChar char="■"/>
              <a:defRPr sz="16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302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Proxima Nova"/>
              <a:buChar char="●"/>
              <a:defRPr sz="16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302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Proxima Nova"/>
              <a:buChar char="○"/>
              <a:defRPr sz="16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302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Proxima Nova"/>
              <a:buChar char="■"/>
              <a:defRPr sz="16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12" name="Google Shape;112;p31"/>
          <p:cNvSpPr txBox="1"/>
          <p:nvPr>
            <p:ph idx="2" type="subTitle"/>
          </p:nvPr>
        </p:nvSpPr>
        <p:spPr>
          <a:xfrm>
            <a:off x="213000" y="658566"/>
            <a:ext cx="8690100" cy="20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1500"/>
              </a:spcBef>
              <a:spcAft>
                <a:spcPts val="0"/>
              </a:spcAft>
              <a:buNone/>
              <a:defRPr b="1" sz="12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1500"/>
              </a:spcBef>
              <a:spcAft>
                <a:spcPts val="0"/>
              </a:spcAft>
              <a:buNone/>
              <a:defRPr b="1" sz="12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1500"/>
              </a:spcBef>
              <a:spcAft>
                <a:spcPts val="0"/>
              </a:spcAft>
              <a:buNone/>
              <a:defRPr b="1" sz="12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1500"/>
              </a:spcBef>
              <a:spcAft>
                <a:spcPts val="0"/>
              </a:spcAft>
              <a:buNone/>
              <a:defRPr b="1" sz="12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1500"/>
              </a:spcBef>
              <a:spcAft>
                <a:spcPts val="0"/>
              </a:spcAft>
              <a:buNone/>
              <a:defRPr b="1" sz="12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1500"/>
              </a:spcBef>
              <a:spcAft>
                <a:spcPts val="0"/>
              </a:spcAft>
              <a:buNone/>
              <a:defRPr b="1" sz="12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1500"/>
              </a:spcBef>
              <a:spcAft>
                <a:spcPts val="0"/>
              </a:spcAft>
              <a:buNone/>
              <a:defRPr b="1" sz="12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1500"/>
              </a:spcBef>
              <a:spcAft>
                <a:spcPts val="1500"/>
              </a:spcAft>
              <a:buNone/>
              <a:defRPr b="1" sz="12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TITLE_AND_BODY_1_1_2">
    <p:bg>
      <p:bgPr>
        <a:solidFill>
          <a:srgbClr val="FFFFFF"/>
        </a:solid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32"/>
          <p:cNvSpPr txBox="1"/>
          <p:nvPr>
            <p:ph type="title"/>
          </p:nvPr>
        </p:nvSpPr>
        <p:spPr>
          <a:xfrm>
            <a:off x="213000" y="361875"/>
            <a:ext cx="8690100" cy="5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5A5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5A5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5A5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5A5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5A5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5A5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5A5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5A5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5A5F"/>
                </a:solidFill>
              </a:defRPr>
            </a:lvl9pPr>
          </a:lstStyle>
          <a:p/>
        </p:txBody>
      </p:sp>
      <p:sp>
        <p:nvSpPr>
          <p:cNvPr id="115" name="Google Shape;115;p32"/>
          <p:cNvSpPr txBox="1"/>
          <p:nvPr>
            <p:ph idx="1" type="subTitle"/>
          </p:nvPr>
        </p:nvSpPr>
        <p:spPr>
          <a:xfrm>
            <a:off x="213125" y="839266"/>
            <a:ext cx="8690100" cy="20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5A5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rtl="0">
              <a:spcBef>
                <a:spcPts val="1500"/>
              </a:spcBef>
              <a:spcAft>
                <a:spcPts val="0"/>
              </a:spcAft>
              <a:buNone/>
              <a:defRPr sz="1200">
                <a:solidFill>
                  <a:srgbClr val="FF5A5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rtl="0">
              <a:spcBef>
                <a:spcPts val="1500"/>
              </a:spcBef>
              <a:spcAft>
                <a:spcPts val="0"/>
              </a:spcAft>
              <a:buNone/>
              <a:defRPr sz="1200">
                <a:solidFill>
                  <a:srgbClr val="FF5A5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rtl="0">
              <a:spcBef>
                <a:spcPts val="1500"/>
              </a:spcBef>
              <a:spcAft>
                <a:spcPts val="0"/>
              </a:spcAft>
              <a:buNone/>
              <a:defRPr sz="1200">
                <a:solidFill>
                  <a:srgbClr val="FF5A5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rtl="0">
              <a:spcBef>
                <a:spcPts val="1500"/>
              </a:spcBef>
              <a:spcAft>
                <a:spcPts val="0"/>
              </a:spcAft>
              <a:buNone/>
              <a:defRPr sz="1200">
                <a:solidFill>
                  <a:srgbClr val="FF5A5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rtl="0">
              <a:spcBef>
                <a:spcPts val="1500"/>
              </a:spcBef>
              <a:spcAft>
                <a:spcPts val="0"/>
              </a:spcAft>
              <a:buNone/>
              <a:defRPr sz="1200">
                <a:solidFill>
                  <a:srgbClr val="FF5A5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rtl="0">
              <a:spcBef>
                <a:spcPts val="1500"/>
              </a:spcBef>
              <a:spcAft>
                <a:spcPts val="0"/>
              </a:spcAft>
              <a:buNone/>
              <a:defRPr sz="1200">
                <a:solidFill>
                  <a:srgbClr val="FF5A5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rtl="0">
              <a:spcBef>
                <a:spcPts val="1500"/>
              </a:spcBef>
              <a:spcAft>
                <a:spcPts val="0"/>
              </a:spcAft>
              <a:buNone/>
              <a:defRPr sz="1200">
                <a:solidFill>
                  <a:srgbClr val="FF5A5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rtl="0">
              <a:spcBef>
                <a:spcPts val="1500"/>
              </a:spcBef>
              <a:spcAft>
                <a:spcPts val="1500"/>
              </a:spcAft>
              <a:buNone/>
              <a:defRPr sz="1200">
                <a:solidFill>
                  <a:srgbClr val="FF5A5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/>
        </p:txBody>
      </p:sp>
      <p:sp>
        <p:nvSpPr>
          <p:cNvPr id="116" name="Google Shape;116;p32"/>
          <p:cNvSpPr txBox="1"/>
          <p:nvPr>
            <p:ph idx="2" type="body"/>
          </p:nvPr>
        </p:nvSpPr>
        <p:spPr>
          <a:xfrm>
            <a:off x="226825" y="1346800"/>
            <a:ext cx="8690100" cy="344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FF5A5F"/>
              </a:buClr>
              <a:buSzPts val="1800"/>
              <a:buFont typeface="Proxima Nova"/>
              <a:buChar char="●"/>
              <a:defRPr>
                <a:solidFill>
                  <a:srgbClr val="565A5C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 rtl="0">
              <a:spcBef>
                <a:spcPts val="1000"/>
              </a:spcBef>
              <a:spcAft>
                <a:spcPts val="0"/>
              </a:spcAft>
              <a:buClr>
                <a:srgbClr val="565A5C"/>
              </a:buClr>
              <a:buSzPts val="1400"/>
              <a:buFont typeface="Proxima Nova"/>
              <a:buChar char="○"/>
              <a:defRPr>
                <a:solidFill>
                  <a:srgbClr val="565A5C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 rtl="0">
              <a:spcBef>
                <a:spcPts val="1000"/>
              </a:spcBef>
              <a:spcAft>
                <a:spcPts val="0"/>
              </a:spcAft>
              <a:buClr>
                <a:srgbClr val="565A5C"/>
              </a:buClr>
              <a:buSzPts val="1400"/>
              <a:buFont typeface="Proxima Nova"/>
              <a:buChar char="■"/>
              <a:defRPr>
                <a:solidFill>
                  <a:srgbClr val="565A5C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 rtl="0">
              <a:spcBef>
                <a:spcPts val="1000"/>
              </a:spcBef>
              <a:spcAft>
                <a:spcPts val="0"/>
              </a:spcAft>
              <a:buClr>
                <a:srgbClr val="565A5C"/>
              </a:buClr>
              <a:buSzPts val="1400"/>
              <a:buFont typeface="Proxima Nova"/>
              <a:buChar char="●"/>
              <a:defRPr>
                <a:solidFill>
                  <a:srgbClr val="565A5C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 rtl="0">
              <a:spcBef>
                <a:spcPts val="1000"/>
              </a:spcBef>
              <a:spcAft>
                <a:spcPts val="0"/>
              </a:spcAft>
              <a:buClr>
                <a:srgbClr val="565A5C"/>
              </a:buClr>
              <a:buSzPts val="1400"/>
              <a:buFont typeface="Proxima Nova"/>
              <a:buChar char="○"/>
              <a:defRPr>
                <a:solidFill>
                  <a:srgbClr val="565A5C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 rtl="0">
              <a:spcBef>
                <a:spcPts val="1000"/>
              </a:spcBef>
              <a:spcAft>
                <a:spcPts val="0"/>
              </a:spcAft>
              <a:buClr>
                <a:srgbClr val="565A5C"/>
              </a:buClr>
              <a:buSzPts val="1400"/>
              <a:buFont typeface="Proxima Nova"/>
              <a:buChar char="■"/>
              <a:defRPr>
                <a:solidFill>
                  <a:srgbClr val="565A5C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 rtl="0">
              <a:spcBef>
                <a:spcPts val="1000"/>
              </a:spcBef>
              <a:spcAft>
                <a:spcPts val="0"/>
              </a:spcAft>
              <a:buClr>
                <a:srgbClr val="565A5C"/>
              </a:buClr>
              <a:buSzPts val="1400"/>
              <a:buFont typeface="Proxima Nova"/>
              <a:buChar char="●"/>
              <a:defRPr>
                <a:solidFill>
                  <a:srgbClr val="565A5C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 rtl="0">
              <a:spcBef>
                <a:spcPts val="1000"/>
              </a:spcBef>
              <a:spcAft>
                <a:spcPts val="0"/>
              </a:spcAft>
              <a:buClr>
                <a:srgbClr val="565A5C"/>
              </a:buClr>
              <a:buSzPts val="1400"/>
              <a:buFont typeface="Proxima Nova"/>
              <a:buChar char="○"/>
              <a:defRPr>
                <a:solidFill>
                  <a:srgbClr val="565A5C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 rtl="0">
              <a:spcBef>
                <a:spcPts val="1000"/>
              </a:spcBef>
              <a:spcAft>
                <a:spcPts val="1000"/>
              </a:spcAft>
              <a:buClr>
                <a:srgbClr val="565A5C"/>
              </a:buClr>
              <a:buSzPts val="1400"/>
              <a:buFont typeface="Proxima Nova"/>
              <a:buChar char="■"/>
              <a:defRPr>
                <a:solidFill>
                  <a:srgbClr val="565A5C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17" name="Google Shape;117;p32"/>
          <p:cNvSpPr txBox="1"/>
          <p:nvPr>
            <p:ph idx="3" type="body"/>
          </p:nvPr>
        </p:nvSpPr>
        <p:spPr>
          <a:xfrm>
            <a:off x="226950" y="4791700"/>
            <a:ext cx="8690100" cy="2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900"/>
              <a:buFont typeface="Proxima Nova"/>
              <a:buChar char="●"/>
              <a:defRPr sz="900">
                <a:solidFill>
                  <a:srgbClr val="B7B7B7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85750" lvl="1" marL="914400" rtl="0"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900"/>
              <a:buFont typeface="Proxima Nova"/>
              <a:buChar char="○"/>
              <a:defRPr sz="900">
                <a:solidFill>
                  <a:srgbClr val="B7B7B7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85750" lvl="2" marL="1371600" rtl="0"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900"/>
              <a:buFont typeface="Proxima Nova"/>
              <a:buChar char="■"/>
              <a:defRPr sz="900">
                <a:solidFill>
                  <a:srgbClr val="B7B7B7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85750" lvl="3" marL="1828800" rtl="0"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900"/>
              <a:buFont typeface="Proxima Nova"/>
              <a:buChar char="●"/>
              <a:defRPr sz="900">
                <a:solidFill>
                  <a:srgbClr val="B7B7B7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85750" lvl="4" marL="2286000" rtl="0"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900"/>
              <a:buFont typeface="Proxima Nova"/>
              <a:buChar char="○"/>
              <a:defRPr sz="900">
                <a:solidFill>
                  <a:srgbClr val="B7B7B7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85750" lvl="5" marL="2743200" rtl="0"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900"/>
              <a:buFont typeface="Proxima Nova"/>
              <a:buChar char="■"/>
              <a:defRPr sz="900">
                <a:solidFill>
                  <a:srgbClr val="B7B7B7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85750" lvl="6" marL="3200400" rtl="0"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900"/>
              <a:buFont typeface="Proxima Nova"/>
              <a:buChar char="●"/>
              <a:defRPr sz="900">
                <a:solidFill>
                  <a:srgbClr val="B7B7B7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85750" lvl="7" marL="3657600" rtl="0"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900"/>
              <a:buFont typeface="Proxima Nova"/>
              <a:buChar char="○"/>
              <a:defRPr sz="900">
                <a:solidFill>
                  <a:srgbClr val="B7B7B7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85750" lvl="8" marL="4114800" rtl="0">
              <a:spcBef>
                <a:spcPts val="1000"/>
              </a:spcBef>
              <a:spcAft>
                <a:spcPts val="1000"/>
              </a:spcAft>
              <a:buClr>
                <a:srgbClr val="B7B7B7"/>
              </a:buClr>
              <a:buSzPts val="900"/>
              <a:buFont typeface="Proxima Nova"/>
              <a:buChar char="■"/>
              <a:defRPr sz="900">
                <a:solidFill>
                  <a:srgbClr val="B7B7B7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18" name="Google Shape;118;p3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B7B7B7"/>
                </a:solidFill>
              </a:defRPr>
            </a:lvl1pPr>
            <a:lvl2pPr lvl="1" rtl="0">
              <a:buNone/>
              <a:defRPr>
                <a:solidFill>
                  <a:srgbClr val="B7B7B7"/>
                </a:solidFill>
              </a:defRPr>
            </a:lvl2pPr>
            <a:lvl3pPr lvl="2" rtl="0">
              <a:buNone/>
              <a:defRPr>
                <a:solidFill>
                  <a:srgbClr val="B7B7B7"/>
                </a:solidFill>
              </a:defRPr>
            </a:lvl3pPr>
            <a:lvl4pPr lvl="3" rtl="0">
              <a:buNone/>
              <a:defRPr>
                <a:solidFill>
                  <a:srgbClr val="B7B7B7"/>
                </a:solidFill>
              </a:defRPr>
            </a:lvl4pPr>
            <a:lvl5pPr lvl="4" rtl="0">
              <a:buNone/>
              <a:defRPr>
                <a:solidFill>
                  <a:srgbClr val="B7B7B7"/>
                </a:solidFill>
              </a:defRPr>
            </a:lvl5pPr>
            <a:lvl6pPr lvl="5" rtl="0">
              <a:buNone/>
              <a:defRPr>
                <a:solidFill>
                  <a:srgbClr val="B7B7B7"/>
                </a:solidFill>
              </a:defRPr>
            </a:lvl6pPr>
            <a:lvl7pPr lvl="6" rtl="0">
              <a:buNone/>
              <a:defRPr>
                <a:solidFill>
                  <a:srgbClr val="B7B7B7"/>
                </a:solidFill>
              </a:defRPr>
            </a:lvl7pPr>
            <a:lvl8pPr lvl="7" rtl="0">
              <a:buNone/>
              <a:defRPr>
                <a:solidFill>
                  <a:srgbClr val="B7B7B7"/>
                </a:solidFill>
              </a:defRPr>
            </a:lvl8pPr>
            <a:lvl9pPr lvl="8" rtl="0">
              <a:buNone/>
              <a:defRPr>
                <a:solidFill>
                  <a:srgbClr val="B7B7B7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127">
          <p15:clr>
            <a:srgbClr val="F9AD4C"/>
          </p15:clr>
        </p15:guide>
        <p15:guide id="2" pos="5599">
          <p15:clr>
            <a:srgbClr val="F9AD4C"/>
          </p15:clr>
        </p15:guide>
        <p15:guide id="3" orient="horz" pos="848">
          <p15:clr>
            <a:srgbClr val="F9AD4C"/>
          </p15:clr>
        </p15:guide>
        <p15:guide id="4" orient="horz" pos="301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4">
    <p:bg>
      <p:bgPr>
        <a:solidFill>
          <a:srgbClr val="542744"/>
        </a:soli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21" Type="http://schemas.openxmlformats.org/officeDocument/2006/relationships/theme" Target="../theme/theme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5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30.xml"/><Relationship Id="rId6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29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800"/>
              <a:buFont typeface="Google Sans"/>
              <a:buNone/>
              <a:defRPr b="1" sz="28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800"/>
              <a:buFont typeface="Google Sans"/>
              <a:buNone/>
              <a:defRPr sz="28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800"/>
              <a:buFont typeface="Google Sans"/>
              <a:buNone/>
              <a:defRPr sz="28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800"/>
              <a:buFont typeface="Google Sans"/>
              <a:buNone/>
              <a:defRPr sz="28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800"/>
              <a:buFont typeface="Google Sans"/>
              <a:buNone/>
              <a:defRPr sz="28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800"/>
              <a:buFont typeface="Google Sans"/>
              <a:buNone/>
              <a:defRPr sz="28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800"/>
              <a:buFont typeface="Google Sans"/>
              <a:buNone/>
              <a:defRPr sz="28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800"/>
              <a:buFont typeface="Google Sans"/>
              <a:buNone/>
              <a:defRPr sz="28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800"/>
              <a:buFont typeface="Google Sans"/>
              <a:buNone/>
              <a:defRPr sz="28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800"/>
              <a:buFont typeface="Google Sans"/>
              <a:buChar char="●"/>
              <a:defRPr sz="18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-317500" lvl="1" marL="914400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rgbClr val="222222"/>
              </a:buClr>
              <a:buSzPts val="1400"/>
              <a:buFont typeface="Google Sans"/>
              <a:buChar char="○"/>
              <a:defRPr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-317500" lvl="2" marL="1371600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rgbClr val="222222"/>
              </a:buClr>
              <a:buSzPts val="1400"/>
              <a:buFont typeface="Google Sans"/>
              <a:buChar char="■"/>
              <a:defRPr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-317500" lvl="3" marL="1828800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rgbClr val="222222"/>
              </a:buClr>
              <a:buSzPts val="1400"/>
              <a:buFont typeface="Google Sans"/>
              <a:buChar char="●"/>
              <a:defRPr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-317500" lvl="4" marL="2286000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rgbClr val="222222"/>
              </a:buClr>
              <a:buSzPts val="1400"/>
              <a:buFont typeface="Google Sans"/>
              <a:buChar char="○"/>
              <a:defRPr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-317500" lvl="5" marL="2743200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rgbClr val="222222"/>
              </a:buClr>
              <a:buSzPts val="1400"/>
              <a:buFont typeface="Google Sans"/>
              <a:buChar char="■"/>
              <a:defRPr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-317500" lvl="6" marL="3200400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rgbClr val="222222"/>
              </a:buClr>
              <a:buSzPts val="1400"/>
              <a:buFont typeface="Google Sans"/>
              <a:buChar char="●"/>
              <a:defRPr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-317500" lvl="7" marL="3657600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rgbClr val="222222"/>
              </a:buClr>
              <a:buSzPts val="1400"/>
              <a:buFont typeface="Google Sans"/>
              <a:buChar char="○"/>
              <a:defRPr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-317500" lvl="8" marL="4114800" rtl="0">
              <a:lnSpc>
                <a:spcPct val="90000"/>
              </a:lnSpc>
              <a:spcBef>
                <a:spcPts val="1500"/>
              </a:spcBef>
              <a:spcAft>
                <a:spcPts val="1500"/>
              </a:spcAft>
              <a:buClr>
                <a:srgbClr val="222222"/>
              </a:buClr>
              <a:buSzPts val="1400"/>
              <a:buFont typeface="Google Sans"/>
              <a:buChar char="■"/>
              <a:defRPr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hyperlink" Target="https://blog.datawrapper.de/beautifulcolors/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Relationship Id="rId4" Type="http://schemas.openxmlformats.org/officeDocument/2006/relationships/hyperlink" Target="https://visme.co/blog/data-storytelling-tips/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Relationship Id="rId4" Type="http://schemas.openxmlformats.org/officeDocument/2006/relationships/hyperlink" Target="https://visme.co/blog/data-storytelling-tips/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png"/><Relationship Id="rId4" Type="http://schemas.openxmlformats.org/officeDocument/2006/relationships/hyperlink" Target="https://visme.co/blog/data-storytelling-tips/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png"/><Relationship Id="rId4" Type="http://schemas.openxmlformats.org/officeDocument/2006/relationships/hyperlink" Target="https://visme.co/blog/data-storytelling-tips/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visme.co/blog/data-storytelling-tips/" TargetMode="External"/><Relationship Id="rId4" Type="http://schemas.openxmlformats.org/officeDocument/2006/relationships/image" Target="../media/image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visme.co/blog/data-storytelling-tips/" TargetMode="External"/><Relationship Id="rId4" Type="http://schemas.openxmlformats.org/officeDocument/2006/relationships/image" Target="../media/image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journals.plos.org/ploscompbiol/article?id=10.1371/journal.pcbi.1003833" TargetMode="External"/><Relationship Id="rId4" Type="http://schemas.openxmlformats.org/officeDocument/2006/relationships/image" Target="../media/image1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journals.plos.org/ploscompbiol/article?id=10.1371/journal.pcbi.1003833" TargetMode="External"/><Relationship Id="rId4" Type="http://schemas.openxmlformats.org/officeDocument/2006/relationships/image" Target="../media/image1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journals.plos.org/ploscompbiol/article?id=10.1371/journal.pcbi.1003833" TargetMode="External"/><Relationship Id="rId4" Type="http://schemas.openxmlformats.org/officeDocument/2006/relationships/image" Target="../media/image1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8.png"/><Relationship Id="rId4" Type="http://schemas.openxmlformats.org/officeDocument/2006/relationships/image" Target="../media/image10.png"/><Relationship Id="rId5" Type="http://schemas.openxmlformats.org/officeDocument/2006/relationships/hyperlink" Target="https://visme.co/blog/data-storytelling-tips/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5" Type="http://schemas.openxmlformats.org/officeDocument/2006/relationships/hyperlink" Target="https://visme.co/blog/data-storytelling-tips/" TargetMode="Externa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visme.co/blog/data-storytelling-tips/" TargetMode="External"/><Relationship Id="rId4" Type="http://schemas.openxmlformats.org/officeDocument/2006/relationships/image" Target="../media/image3.png"/><Relationship Id="rId5" Type="http://schemas.openxmlformats.org/officeDocument/2006/relationships/image" Target="../media/image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7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www.darkhorseanalytics.com/blog/data-looks-better-naked-maps-edition" TargetMode="External"/><Relationship Id="rId4" Type="http://schemas.openxmlformats.org/officeDocument/2006/relationships/image" Target="../media/image7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visme.co/blog/data-storytelling-tips/" TargetMode="External"/><Relationship Id="rId4" Type="http://schemas.openxmlformats.org/officeDocument/2006/relationships/hyperlink" Target="https://journals.plos.org/ploscompbiol/article?id=10.1371/journal.pcbi.1003833" TargetMode="External"/><Relationship Id="rId5" Type="http://schemas.openxmlformats.org/officeDocument/2006/relationships/hyperlink" Target="http://www.perceptualedge.com/" TargetMode="External"/><Relationship Id="rId6" Type="http://schemas.openxmlformats.org/officeDocument/2006/relationships/hyperlink" Target="https://www.darkhorseanalytics.com/blog" TargetMode="External"/><Relationship Id="rId7" Type="http://schemas.openxmlformats.org/officeDocument/2006/relationships/hyperlink" Target="https://www.ted.com/talks/hans_rosling_the_best_stats_you_ve_ever_seen#t-179344" TargetMode="External"/><Relationship Id="rId8" Type="http://schemas.openxmlformats.org/officeDocument/2006/relationships/hyperlink" Target="https://www.edwardtufte.com/tufte/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34"/>
          <p:cNvSpPr txBox="1"/>
          <p:nvPr>
            <p:ph type="ctrTitle"/>
          </p:nvPr>
        </p:nvSpPr>
        <p:spPr>
          <a:xfrm>
            <a:off x="825500" y="1059175"/>
            <a:ext cx="7637400" cy="193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/>
              <a:t>Data Visualization &amp; Storytelling</a:t>
            </a:r>
            <a:endParaRPr sz="4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125" name="Google Shape;125;p34"/>
          <p:cNvSpPr txBox="1"/>
          <p:nvPr>
            <p:ph idx="1" type="subTitle"/>
          </p:nvPr>
        </p:nvSpPr>
        <p:spPr>
          <a:xfrm>
            <a:off x="870000" y="4074400"/>
            <a:ext cx="7404000" cy="42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Saurabh Kango, Analytics Program </a:t>
            </a:r>
            <a:r>
              <a:rPr lang="en" sz="1600"/>
              <a:t>Manager</a:t>
            </a:r>
            <a:r>
              <a:rPr lang="en" sz="1600"/>
              <a:t> - </a:t>
            </a:r>
            <a:r>
              <a:rPr lang="en" sz="1600">
                <a:solidFill>
                  <a:srgbClr val="0000FF"/>
                </a:solidFill>
              </a:rPr>
              <a:t>Linkedin</a:t>
            </a:r>
            <a:endParaRPr sz="1600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FF"/>
                </a:solidFill>
              </a:rPr>
              <a:t>https://www.linkedin.com/in/saurabhkango/</a:t>
            </a:r>
            <a:endParaRPr sz="1600"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43"/>
          <p:cNvSpPr txBox="1"/>
          <p:nvPr>
            <p:ph type="ctrTitle"/>
          </p:nvPr>
        </p:nvSpPr>
        <p:spPr>
          <a:xfrm>
            <a:off x="382125" y="1376150"/>
            <a:ext cx="2950200" cy="130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42744"/>
                </a:solidFill>
              </a:rPr>
              <a:t>1. Message</a:t>
            </a:r>
            <a:endParaRPr>
              <a:solidFill>
                <a:srgbClr val="542744"/>
              </a:solidFill>
            </a:endParaRPr>
          </a:p>
        </p:txBody>
      </p:sp>
      <p:sp>
        <p:nvSpPr>
          <p:cNvPr id="192" name="Google Shape;192;p43"/>
          <p:cNvSpPr txBox="1"/>
          <p:nvPr>
            <p:ph idx="1" type="subTitle"/>
          </p:nvPr>
        </p:nvSpPr>
        <p:spPr>
          <a:xfrm>
            <a:off x="382125" y="2587325"/>
            <a:ext cx="2950200" cy="105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42744"/>
                </a:solidFill>
              </a:rPr>
              <a:t>Make sure your figure supports your message.</a:t>
            </a:r>
            <a:endParaRPr>
              <a:solidFill>
                <a:srgbClr val="542744"/>
              </a:solidFill>
            </a:endParaRPr>
          </a:p>
        </p:txBody>
      </p:sp>
      <p:sp>
        <p:nvSpPr>
          <p:cNvPr id="193" name="Google Shape;193;p43"/>
          <p:cNvSpPr txBox="1"/>
          <p:nvPr>
            <p:ph idx="2" type="body"/>
          </p:nvPr>
        </p:nvSpPr>
        <p:spPr>
          <a:xfrm>
            <a:off x="4094325" y="581400"/>
            <a:ext cx="4583400" cy="398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“</a:t>
            </a:r>
            <a:r>
              <a:rPr lang="en" sz="2400">
                <a:solidFill>
                  <a:srgbClr val="000000"/>
                </a:solidFill>
              </a:rPr>
              <a:t>Signal must come first, even if your aim is primarily engagement</a:t>
            </a:r>
            <a:r>
              <a:rPr lang="en" sz="2400"/>
              <a:t>”</a:t>
            </a:r>
            <a:endParaRPr sz="2400"/>
          </a:p>
          <a:p>
            <a:pPr indent="-361950" lvl="0" marL="45720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2100"/>
              <a:buAutoNum type="arabicPeriod"/>
            </a:pPr>
            <a:r>
              <a:rPr lang="en" sz="2100"/>
              <a:t>Choose the right chart/graph for you message</a:t>
            </a:r>
            <a:endParaRPr sz="2100"/>
          </a:p>
          <a:p>
            <a:pPr indent="-3619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AutoNum type="arabicPeriod"/>
            </a:pPr>
            <a:r>
              <a:rPr lang="en" sz="2100"/>
              <a:t>Choose the right chart elements</a:t>
            </a:r>
            <a:endParaRPr sz="21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44"/>
          <p:cNvSpPr txBox="1"/>
          <p:nvPr>
            <p:ph type="ctrTitle"/>
          </p:nvPr>
        </p:nvSpPr>
        <p:spPr>
          <a:xfrm>
            <a:off x="382125" y="1549050"/>
            <a:ext cx="1769100" cy="123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Choosing the Right Chart</a:t>
            </a:r>
            <a:endParaRPr sz="2700"/>
          </a:p>
        </p:txBody>
      </p:sp>
      <p:pic>
        <p:nvPicPr>
          <p:cNvPr descr="choosing-a-good-chart-09.png" id="199" name="Google Shape;199;p44"/>
          <p:cNvPicPr preferRelativeResize="0"/>
          <p:nvPr/>
        </p:nvPicPr>
        <p:blipFill rotWithShape="1">
          <a:blip r:embed="rId3">
            <a:alphaModFix/>
          </a:blip>
          <a:srcRect b="1531" l="0" r="0" t="1531"/>
          <a:stretch/>
        </p:blipFill>
        <p:spPr>
          <a:xfrm>
            <a:off x="2200854" y="0"/>
            <a:ext cx="6866943" cy="51434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0" name="Google Shape;200;p44"/>
          <p:cNvCxnSpPr/>
          <p:nvPr/>
        </p:nvCxnSpPr>
        <p:spPr>
          <a:xfrm flipH="1">
            <a:off x="2264350" y="348900"/>
            <a:ext cx="15300" cy="44844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45"/>
          <p:cNvSpPr txBox="1"/>
          <p:nvPr>
            <p:ph type="ctrTitle"/>
          </p:nvPr>
        </p:nvSpPr>
        <p:spPr>
          <a:xfrm>
            <a:off x="382125" y="1549050"/>
            <a:ext cx="3465900" cy="123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Choosing the Right Chart Element (Channel)</a:t>
            </a:r>
            <a:endParaRPr sz="2700"/>
          </a:p>
        </p:txBody>
      </p:sp>
      <p:sp>
        <p:nvSpPr>
          <p:cNvPr id="206" name="Google Shape;206;p45"/>
          <p:cNvSpPr txBox="1"/>
          <p:nvPr>
            <p:ph idx="1" type="subTitle"/>
          </p:nvPr>
        </p:nvSpPr>
        <p:spPr>
          <a:xfrm>
            <a:off x="357375" y="2943250"/>
            <a:ext cx="2589300" cy="80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/>
          </a:p>
        </p:txBody>
      </p:sp>
      <p:cxnSp>
        <p:nvCxnSpPr>
          <p:cNvPr id="207" name="Google Shape;207;p45"/>
          <p:cNvCxnSpPr/>
          <p:nvPr/>
        </p:nvCxnSpPr>
        <p:spPr>
          <a:xfrm flipH="1">
            <a:off x="3999525" y="309675"/>
            <a:ext cx="15300" cy="44844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8" name="Google Shape;208;p45"/>
          <p:cNvSpPr/>
          <p:nvPr/>
        </p:nvSpPr>
        <p:spPr>
          <a:xfrm flipH="1" rot="10800000">
            <a:off x="7092325" y="3470275"/>
            <a:ext cx="138900" cy="1241400"/>
          </a:xfrm>
          <a:prstGeom prst="rtTriangle">
            <a:avLst/>
          </a:prstGeom>
          <a:solidFill>
            <a:srgbClr val="007A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45"/>
          <p:cNvSpPr txBox="1"/>
          <p:nvPr/>
        </p:nvSpPr>
        <p:spPr>
          <a:xfrm>
            <a:off x="7316801" y="3937672"/>
            <a:ext cx="1071600" cy="31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7A87"/>
                </a:solidFill>
                <a:latin typeface="Montserrat"/>
                <a:ea typeface="Montserrat"/>
                <a:cs typeface="Montserrat"/>
                <a:sym typeface="Montserrat"/>
              </a:rPr>
              <a:t>effective</a:t>
            </a:r>
            <a:endParaRPr>
              <a:solidFill>
                <a:srgbClr val="007A8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0" name="Google Shape;210;p45"/>
          <p:cNvSpPr/>
          <p:nvPr/>
        </p:nvSpPr>
        <p:spPr>
          <a:xfrm flipH="1" rot="10800000">
            <a:off x="7092325" y="375325"/>
            <a:ext cx="138900" cy="2842800"/>
          </a:xfrm>
          <a:prstGeom prst="rtTriangle">
            <a:avLst/>
          </a:prstGeom>
          <a:solidFill>
            <a:srgbClr val="007A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45"/>
          <p:cNvSpPr txBox="1"/>
          <p:nvPr/>
        </p:nvSpPr>
        <p:spPr>
          <a:xfrm>
            <a:off x="7373344" y="1614175"/>
            <a:ext cx="1071600" cy="31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7A87"/>
                </a:solidFill>
                <a:latin typeface="Montserrat"/>
                <a:ea typeface="Montserrat"/>
                <a:cs typeface="Montserrat"/>
                <a:sym typeface="Montserrat"/>
              </a:rPr>
              <a:t>effective</a:t>
            </a:r>
            <a:endParaRPr>
              <a:solidFill>
                <a:srgbClr val="007A8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12" name="Google Shape;212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62176" y="313100"/>
            <a:ext cx="2163475" cy="296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6000" y="3413639"/>
            <a:ext cx="2299650" cy="1299012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45"/>
          <p:cNvSpPr/>
          <p:nvPr/>
        </p:nvSpPr>
        <p:spPr>
          <a:xfrm>
            <a:off x="4728625" y="261575"/>
            <a:ext cx="2307900" cy="651900"/>
          </a:xfrm>
          <a:prstGeom prst="rect">
            <a:avLst/>
          </a:prstGeom>
          <a:noFill/>
          <a:ln cap="flat" cmpd="sng" w="9525">
            <a:solidFill>
              <a:srgbClr val="007A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45"/>
          <p:cNvSpPr/>
          <p:nvPr/>
        </p:nvSpPr>
        <p:spPr>
          <a:xfrm>
            <a:off x="4698850" y="3413650"/>
            <a:ext cx="2307900" cy="651900"/>
          </a:xfrm>
          <a:prstGeom prst="rect">
            <a:avLst/>
          </a:prstGeom>
          <a:noFill/>
          <a:ln cap="flat" cmpd="sng" w="9525">
            <a:solidFill>
              <a:srgbClr val="007A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45"/>
          <p:cNvSpPr txBox="1"/>
          <p:nvPr/>
        </p:nvSpPr>
        <p:spPr>
          <a:xfrm>
            <a:off x="5387593" y="4782675"/>
            <a:ext cx="34470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252525"/>
                </a:solidFill>
                <a:latin typeface="Proxima Nova"/>
                <a:ea typeface="Proxima Nova"/>
                <a:cs typeface="Proxima Nova"/>
                <a:sym typeface="Proxima Nova"/>
              </a:rPr>
              <a:t>Adapted from </a:t>
            </a:r>
            <a:r>
              <a:rPr i="1" lang="en" sz="8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Tamara Munzner. Visualization Analysis and Design</a:t>
            </a:r>
            <a:endParaRPr sz="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17" name="Google Shape;217;p45"/>
          <p:cNvSpPr txBox="1"/>
          <p:nvPr>
            <p:ph idx="1" type="subTitle"/>
          </p:nvPr>
        </p:nvSpPr>
        <p:spPr>
          <a:xfrm>
            <a:off x="7555150" y="3470275"/>
            <a:ext cx="1399200" cy="31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/>
              <a:t>Read more about </a:t>
            </a:r>
            <a:r>
              <a:rPr b="0" lang="en" sz="900" u="sng">
                <a:solidFill>
                  <a:schemeClr val="hlink"/>
                </a:solidFill>
                <a:hlinkClick r:id="rId5"/>
              </a:rPr>
              <a:t>color</a:t>
            </a:r>
            <a:endParaRPr b="0" sz="9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46"/>
          <p:cNvSpPr txBox="1"/>
          <p:nvPr>
            <p:ph type="ctrTitle"/>
          </p:nvPr>
        </p:nvSpPr>
        <p:spPr>
          <a:xfrm>
            <a:off x="382125" y="462875"/>
            <a:ext cx="8379900" cy="45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Choosing the Right Chart to Emphasize the Message</a:t>
            </a:r>
            <a:endParaRPr/>
          </a:p>
        </p:txBody>
      </p:sp>
      <p:sp>
        <p:nvSpPr>
          <p:cNvPr id="223" name="Google Shape;223;p46"/>
          <p:cNvSpPr txBox="1"/>
          <p:nvPr>
            <p:ph idx="1" type="subTitle"/>
          </p:nvPr>
        </p:nvSpPr>
        <p:spPr>
          <a:xfrm>
            <a:off x="382125" y="823100"/>
            <a:ext cx="8227500" cy="3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Making the case by emphasizing difference</a:t>
            </a:r>
            <a:endParaRPr/>
          </a:p>
        </p:txBody>
      </p:sp>
      <p:pic>
        <p:nvPicPr>
          <p:cNvPr id="224" name="Google Shape;224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7888" y="1281650"/>
            <a:ext cx="4335963" cy="3454324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46"/>
          <p:cNvSpPr txBox="1"/>
          <p:nvPr/>
        </p:nvSpPr>
        <p:spPr>
          <a:xfrm>
            <a:off x="4363275" y="4735975"/>
            <a:ext cx="4731300" cy="3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5 Data Storytelling Tips for Creating More Persuasive Charts and Graphs</a:t>
            </a:r>
            <a:endParaRPr sz="10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47"/>
          <p:cNvSpPr txBox="1"/>
          <p:nvPr>
            <p:ph type="ctrTitle"/>
          </p:nvPr>
        </p:nvSpPr>
        <p:spPr>
          <a:xfrm>
            <a:off x="382125" y="462875"/>
            <a:ext cx="8379900" cy="45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Choosing the Right Chart to Emphasize the Message</a:t>
            </a:r>
            <a:endParaRPr/>
          </a:p>
        </p:txBody>
      </p:sp>
      <p:sp>
        <p:nvSpPr>
          <p:cNvPr id="231" name="Google Shape;231;p47"/>
          <p:cNvSpPr txBox="1"/>
          <p:nvPr>
            <p:ph idx="1" type="subTitle"/>
          </p:nvPr>
        </p:nvSpPr>
        <p:spPr>
          <a:xfrm>
            <a:off x="382125" y="823100"/>
            <a:ext cx="8227500" cy="3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Making the case by emphasizing difference</a:t>
            </a:r>
            <a:endParaRPr/>
          </a:p>
        </p:txBody>
      </p:sp>
      <p:pic>
        <p:nvPicPr>
          <p:cNvPr id="232" name="Google Shape;232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8100" y="1223375"/>
            <a:ext cx="4627350" cy="3551526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47"/>
          <p:cNvSpPr txBox="1"/>
          <p:nvPr/>
        </p:nvSpPr>
        <p:spPr>
          <a:xfrm>
            <a:off x="4363275" y="4735975"/>
            <a:ext cx="4731300" cy="3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5 Data Storytelling Tips for Creating More Persuasive Charts and Graphs</a:t>
            </a:r>
            <a:endParaRPr sz="10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48"/>
          <p:cNvSpPr txBox="1"/>
          <p:nvPr>
            <p:ph type="ctrTitle"/>
          </p:nvPr>
        </p:nvSpPr>
        <p:spPr>
          <a:xfrm>
            <a:off x="382125" y="462875"/>
            <a:ext cx="8379900" cy="45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Choosing the Right Chart to Emphasize the Message</a:t>
            </a:r>
            <a:endParaRPr/>
          </a:p>
        </p:txBody>
      </p:sp>
      <p:sp>
        <p:nvSpPr>
          <p:cNvPr id="239" name="Google Shape;239;p48"/>
          <p:cNvSpPr txBox="1"/>
          <p:nvPr>
            <p:ph idx="1" type="subTitle"/>
          </p:nvPr>
        </p:nvSpPr>
        <p:spPr>
          <a:xfrm>
            <a:off x="382125" y="823100"/>
            <a:ext cx="8227500" cy="3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Making the case by emphasizing (converging) similarity</a:t>
            </a:r>
            <a:endParaRPr/>
          </a:p>
        </p:txBody>
      </p:sp>
      <p:pic>
        <p:nvPicPr>
          <p:cNvPr id="240" name="Google Shape;240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8591" y="1306650"/>
            <a:ext cx="5846808" cy="3040337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48"/>
          <p:cNvSpPr txBox="1"/>
          <p:nvPr/>
        </p:nvSpPr>
        <p:spPr>
          <a:xfrm>
            <a:off x="4363275" y="4735975"/>
            <a:ext cx="4731300" cy="3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5 Data Storytelling Tips for Creating More Persuasive Charts and Graphs</a:t>
            </a:r>
            <a:endParaRPr sz="10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49"/>
          <p:cNvSpPr txBox="1"/>
          <p:nvPr>
            <p:ph type="ctrTitle"/>
          </p:nvPr>
        </p:nvSpPr>
        <p:spPr>
          <a:xfrm>
            <a:off x="382125" y="462875"/>
            <a:ext cx="8379900" cy="45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Choosing the Right Chart to Emphasize the Message</a:t>
            </a:r>
            <a:endParaRPr/>
          </a:p>
        </p:txBody>
      </p:sp>
      <p:sp>
        <p:nvSpPr>
          <p:cNvPr id="247" name="Google Shape;247;p49"/>
          <p:cNvSpPr txBox="1"/>
          <p:nvPr>
            <p:ph idx="1" type="subTitle"/>
          </p:nvPr>
        </p:nvSpPr>
        <p:spPr>
          <a:xfrm>
            <a:off x="382125" y="823100"/>
            <a:ext cx="8227500" cy="3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Making the case by emphasizing (converging) similarity</a:t>
            </a:r>
            <a:endParaRPr/>
          </a:p>
        </p:txBody>
      </p:sp>
      <p:pic>
        <p:nvPicPr>
          <p:cNvPr id="248" name="Google Shape;248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6288" y="1333850"/>
            <a:ext cx="5651424" cy="3320226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49"/>
          <p:cNvSpPr txBox="1"/>
          <p:nvPr/>
        </p:nvSpPr>
        <p:spPr>
          <a:xfrm>
            <a:off x="4363275" y="4735975"/>
            <a:ext cx="4731300" cy="3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5 Data Storytelling Tips for Creating More Persuasive Charts and Graphs</a:t>
            </a:r>
            <a:endParaRPr sz="10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50"/>
          <p:cNvSpPr txBox="1"/>
          <p:nvPr>
            <p:ph type="ctrTitle"/>
          </p:nvPr>
        </p:nvSpPr>
        <p:spPr>
          <a:xfrm>
            <a:off x="382125" y="462875"/>
            <a:ext cx="8379900" cy="45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Choosing the Right Chart to Emphasize the Message</a:t>
            </a:r>
            <a:endParaRPr/>
          </a:p>
        </p:txBody>
      </p:sp>
      <p:sp>
        <p:nvSpPr>
          <p:cNvPr id="255" name="Google Shape;255;p50"/>
          <p:cNvSpPr txBox="1"/>
          <p:nvPr>
            <p:ph idx="1" type="subTitle"/>
          </p:nvPr>
        </p:nvSpPr>
        <p:spPr>
          <a:xfrm>
            <a:off x="382125" y="823100"/>
            <a:ext cx="8227500" cy="3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Making the case by emphasizing grouping the differences</a:t>
            </a:r>
            <a:endParaRPr/>
          </a:p>
        </p:txBody>
      </p:sp>
      <p:sp>
        <p:nvSpPr>
          <p:cNvPr id="256" name="Google Shape;256;p50"/>
          <p:cNvSpPr txBox="1"/>
          <p:nvPr/>
        </p:nvSpPr>
        <p:spPr>
          <a:xfrm>
            <a:off x="4363275" y="4735975"/>
            <a:ext cx="4731300" cy="3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5 Data Storytelling Tips for Creating More Persuasive Charts and Graphs</a:t>
            </a:r>
            <a:endParaRPr sz="10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257" name="Google Shape;257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09225" y="1555288"/>
            <a:ext cx="5827101" cy="2777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51"/>
          <p:cNvSpPr txBox="1"/>
          <p:nvPr>
            <p:ph type="ctrTitle"/>
          </p:nvPr>
        </p:nvSpPr>
        <p:spPr>
          <a:xfrm>
            <a:off x="382125" y="462875"/>
            <a:ext cx="8379900" cy="45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Choosing the Right Chart to Emphasize the Message</a:t>
            </a:r>
            <a:endParaRPr/>
          </a:p>
        </p:txBody>
      </p:sp>
      <p:sp>
        <p:nvSpPr>
          <p:cNvPr id="263" name="Google Shape;263;p51"/>
          <p:cNvSpPr txBox="1"/>
          <p:nvPr>
            <p:ph idx="1" type="subTitle"/>
          </p:nvPr>
        </p:nvSpPr>
        <p:spPr>
          <a:xfrm>
            <a:off x="382125" y="823100"/>
            <a:ext cx="8227500" cy="3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Making the case by emphasizing grouping the differences</a:t>
            </a:r>
            <a:endParaRPr/>
          </a:p>
        </p:txBody>
      </p:sp>
      <p:sp>
        <p:nvSpPr>
          <p:cNvPr id="264" name="Google Shape;264;p51"/>
          <p:cNvSpPr txBox="1"/>
          <p:nvPr/>
        </p:nvSpPr>
        <p:spPr>
          <a:xfrm>
            <a:off x="4363275" y="4735975"/>
            <a:ext cx="4731300" cy="3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5 Data Storytelling Tips for Creating More Persuasive Charts and Graphs</a:t>
            </a:r>
            <a:endParaRPr sz="10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265" name="Google Shape;265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50949" y="1313224"/>
            <a:ext cx="6086799" cy="2815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52"/>
          <p:cNvSpPr txBox="1"/>
          <p:nvPr>
            <p:ph type="ctrTitle"/>
          </p:nvPr>
        </p:nvSpPr>
        <p:spPr>
          <a:xfrm>
            <a:off x="382125" y="1376150"/>
            <a:ext cx="2950200" cy="130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42744"/>
                </a:solidFill>
              </a:rPr>
              <a:t>2. Aesthetics</a:t>
            </a:r>
            <a:endParaRPr>
              <a:solidFill>
                <a:srgbClr val="542744"/>
              </a:solidFill>
            </a:endParaRPr>
          </a:p>
        </p:txBody>
      </p:sp>
      <p:sp>
        <p:nvSpPr>
          <p:cNvPr id="271" name="Google Shape;271;p52"/>
          <p:cNvSpPr txBox="1"/>
          <p:nvPr>
            <p:ph idx="1" type="subTitle"/>
          </p:nvPr>
        </p:nvSpPr>
        <p:spPr>
          <a:xfrm>
            <a:off x="382125" y="2587325"/>
            <a:ext cx="2950200" cy="105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42744"/>
                </a:solidFill>
              </a:rPr>
              <a:t>It’s not just about looking pretty; it’s about being easily interpretable.</a:t>
            </a:r>
            <a:endParaRPr>
              <a:solidFill>
                <a:srgbClr val="542744"/>
              </a:solidFill>
            </a:endParaRPr>
          </a:p>
        </p:txBody>
      </p:sp>
      <p:sp>
        <p:nvSpPr>
          <p:cNvPr id="272" name="Google Shape;272;p52"/>
          <p:cNvSpPr txBox="1"/>
          <p:nvPr>
            <p:ph idx="2" type="body"/>
          </p:nvPr>
        </p:nvSpPr>
        <p:spPr>
          <a:xfrm>
            <a:off x="4094325" y="581400"/>
            <a:ext cx="4583400" cy="398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500"/>
              </a:spcAft>
              <a:buNone/>
            </a:pPr>
            <a:r>
              <a:rPr lang="en" sz="2500"/>
              <a:t>Don’t trust the default settings</a:t>
            </a:r>
            <a:endParaRPr sz="25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35"/>
          <p:cNvSpPr txBox="1"/>
          <p:nvPr>
            <p:ph type="ctrTitle"/>
          </p:nvPr>
        </p:nvSpPr>
        <p:spPr>
          <a:xfrm>
            <a:off x="382125" y="462875"/>
            <a:ext cx="8379900" cy="45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 me</a:t>
            </a:r>
            <a:endParaRPr/>
          </a:p>
        </p:txBody>
      </p:sp>
      <p:sp>
        <p:nvSpPr>
          <p:cNvPr id="131" name="Google Shape;131;p35"/>
          <p:cNvSpPr txBox="1"/>
          <p:nvPr>
            <p:ph idx="1" type="subTitle"/>
          </p:nvPr>
        </p:nvSpPr>
        <p:spPr>
          <a:xfrm>
            <a:off x="458250" y="3136350"/>
            <a:ext cx="8227500" cy="3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I came to care about data visualization...</a:t>
            </a:r>
            <a:endParaRPr/>
          </a:p>
        </p:txBody>
      </p:sp>
      <p:sp>
        <p:nvSpPr>
          <p:cNvPr id="132" name="Google Shape;132;p35"/>
          <p:cNvSpPr txBox="1"/>
          <p:nvPr/>
        </p:nvSpPr>
        <p:spPr>
          <a:xfrm>
            <a:off x="939275" y="3803850"/>
            <a:ext cx="80088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Google Sans"/>
                <a:ea typeface="Google Sans"/>
                <a:cs typeface="Google Sans"/>
                <a:sym typeface="Google Sans"/>
              </a:rPr>
              <a:t>“ I was never good with drawing but I loved Colors”</a:t>
            </a:r>
            <a:endParaRPr sz="21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33" name="Google Shape;133;p35"/>
          <p:cNvSpPr txBox="1"/>
          <p:nvPr/>
        </p:nvSpPr>
        <p:spPr>
          <a:xfrm>
            <a:off x="446600" y="4474525"/>
            <a:ext cx="80088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Google Sans"/>
                <a:ea typeface="Google Sans"/>
                <a:cs typeface="Google Sans"/>
                <a:sym typeface="Google Sans"/>
              </a:rPr>
              <a:t>“Storytelling and data </a:t>
            </a:r>
            <a:r>
              <a:rPr lang="en" sz="2100">
                <a:latin typeface="Google Sans"/>
                <a:ea typeface="Google Sans"/>
                <a:cs typeface="Google Sans"/>
                <a:sym typeface="Google Sans"/>
              </a:rPr>
              <a:t>visualization</a:t>
            </a:r>
            <a:r>
              <a:rPr lang="en" sz="2100">
                <a:latin typeface="Google Sans"/>
                <a:ea typeface="Google Sans"/>
                <a:cs typeface="Google Sans"/>
                <a:sym typeface="Google Sans"/>
              </a:rPr>
              <a:t> is Fun”</a:t>
            </a:r>
            <a:endParaRPr sz="21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34" name="Google Shape;134;p35"/>
          <p:cNvSpPr txBox="1"/>
          <p:nvPr>
            <p:ph idx="1" type="subTitle"/>
          </p:nvPr>
        </p:nvSpPr>
        <p:spPr>
          <a:xfrm>
            <a:off x="382125" y="1030225"/>
            <a:ext cx="8227500" cy="126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0" lang="en"/>
              <a:t>Currently Working with LinkedIn as Insights Program Manager, Bangalore!</a:t>
            </a:r>
            <a:endParaRPr b="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0" lang="en">
                <a:solidFill>
                  <a:schemeClr val="dk1"/>
                </a:solidFill>
              </a:rPr>
              <a:t>Developing Design skills was the best part when I worked at Airbnb.</a:t>
            </a:r>
            <a:endParaRPr b="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0" lang="en">
                <a:solidFill>
                  <a:schemeClr val="dk1"/>
                </a:solidFill>
              </a:rPr>
              <a:t>Learned about been Scrapy at Mu Sigma </a:t>
            </a:r>
            <a:endParaRPr b="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/>
              <a:t>   </a:t>
            </a:r>
            <a:endParaRPr b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53"/>
          <p:cNvSpPr txBox="1"/>
          <p:nvPr>
            <p:ph type="ctrTitle"/>
          </p:nvPr>
        </p:nvSpPr>
        <p:spPr>
          <a:xfrm>
            <a:off x="382125" y="462875"/>
            <a:ext cx="8379900" cy="45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Don’t trust the default settings</a:t>
            </a:r>
            <a:endParaRPr/>
          </a:p>
        </p:txBody>
      </p:sp>
      <p:sp>
        <p:nvSpPr>
          <p:cNvPr id="278" name="Google Shape;278;p53"/>
          <p:cNvSpPr txBox="1"/>
          <p:nvPr>
            <p:ph idx="1" type="subTitle"/>
          </p:nvPr>
        </p:nvSpPr>
        <p:spPr>
          <a:xfrm>
            <a:off x="382125" y="823100"/>
            <a:ext cx="8227500" cy="3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Make it as easy as possible to understand your figure</a:t>
            </a:r>
            <a:endParaRPr/>
          </a:p>
        </p:txBody>
      </p:sp>
      <p:sp>
        <p:nvSpPr>
          <p:cNvPr id="279" name="Google Shape;279;p53"/>
          <p:cNvSpPr txBox="1"/>
          <p:nvPr/>
        </p:nvSpPr>
        <p:spPr>
          <a:xfrm>
            <a:off x="6376300" y="4735975"/>
            <a:ext cx="2718300" cy="3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Ten Simple Rules for Better Figures</a:t>
            </a:r>
            <a:r>
              <a:rPr lang="en" sz="11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 </a:t>
            </a:r>
            <a:endParaRPr sz="7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280" name="Google Shape;280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304600"/>
            <a:ext cx="8839204" cy="30598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54"/>
          <p:cNvSpPr txBox="1"/>
          <p:nvPr>
            <p:ph type="ctrTitle"/>
          </p:nvPr>
        </p:nvSpPr>
        <p:spPr>
          <a:xfrm>
            <a:off x="382125" y="462875"/>
            <a:ext cx="8379900" cy="45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Don’t trust the default settings</a:t>
            </a:r>
            <a:endParaRPr/>
          </a:p>
        </p:txBody>
      </p:sp>
      <p:sp>
        <p:nvSpPr>
          <p:cNvPr id="286" name="Google Shape;286;p54"/>
          <p:cNvSpPr txBox="1"/>
          <p:nvPr>
            <p:ph idx="1" type="subTitle"/>
          </p:nvPr>
        </p:nvSpPr>
        <p:spPr>
          <a:xfrm>
            <a:off x="382125" y="823100"/>
            <a:ext cx="8227500" cy="3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 mindful of how you use color!</a:t>
            </a:r>
            <a:endParaRPr/>
          </a:p>
        </p:txBody>
      </p:sp>
      <p:sp>
        <p:nvSpPr>
          <p:cNvPr id="287" name="Google Shape;287;p54"/>
          <p:cNvSpPr txBox="1"/>
          <p:nvPr/>
        </p:nvSpPr>
        <p:spPr>
          <a:xfrm>
            <a:off x="6376300" y="4735975"/>
            <a:ext cx="2718300" cy="3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Ten Simple Rules for Better Figures</a:t>
            </a:r>
            <a:r>
              <a:rPr lang="en" sz="11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 </a:t>
            </a:r>
            <a:endParaRPr sz="7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288" name="Google Shape;288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304600"/>
            <a:ext cx="8839198" cy="31918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55"/>
          <p:cNvSpPr txBox="1"/>
          <p:nvPr>
            <p:ph type="ctrTitle"/>
          </p:nvPr>
        </p:nvSpPr>
        <p:spPr>
          <a:xfrm>
            <a:off x="382125" y="462875"/>
            <a:ext cx="8379900" cy="45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Don’t trust the default settings</a:t>
            </a:r>
            <a:endParaRPr/>
          </a:p>
        </p:txBody>
      </p:sp>
      <p:sp>
        <p:nvSpPr>
          <p:cNvPr id="294" name="Google Shape;294;p55"/>
          <p:cNvSpPr txBox="1"/>
          <p:nvPr>
            <p:ph idx="1" type="subTitle"/>
          </p:nvPr>
        </p:nvSpPr>
        <p:spPr>
          <a:xfrm>
            <a:off x="382125" y="823100"/>
            <a:ext cx="8227500" cy="3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Avoid chartjunk</a:t>
            </a:r>
            <a:endParaRPr/>
          </a:p>
        </p:txBody>
      </p:sp>
      <p:sp>
        <p:nvSpPr>
          <p:cNvPr id="295" name="Google Shape;295;p55"/>
          <p:cNvSpPr txBox="1"/>
          <p:nvPr/>
        </p:nvSpPr>
        <p:spPr>
          <a:xfrm>
            <a:off x="6376300" y="4735975"/>
            <a:ext cx="2718300" cy="3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Ten Simple Rules for Better Figures</a:t>
            </a:r>
            <a:r>
              <a:rPr lang="en" sz="11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 </a:t>
            </a:r>
            <a:endParaRPr sz="7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296" name="Google Shape;296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9850" y="1260813"/>
            <a:ext cx="7534166" cy="3278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56"/>
          <p:cNvSpPr txBox="1"/>
          <p:nvPr>
            <p:ph type="ctrTitle"/>
          </p:nvPr>
        </p:nvSpPr>
        <p:spPr>
          <a:xfrm>
            <a:off x="382125" y="1376150"/>
            <a:ext cx="2950200" cy="130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42744"/>
                </a:solidFill>
              </a:rPr>
              <a:t>3. Communicate Clearly</a:t>
            </a:r>
            <a:endParaRPr>
              <a:solidFill>
                <a:srgbClr val="542744"/>
              </a:solidFill>
            </a:endParaRPr>
          </a:p>
        </p:txBody>
      </p:sp>
      <p:sp>
        <p:nvSpPr>
          <p:cNvPr id="302" name="Google Shape;302;p56"/>
          <p:cNvSpPr txBox="1"/>
          <p:nvPr>
            <p:ph idx="1" type="subTitle"/>
          </p:nvPr>
        </p:nvSpPr>
        <p:spPr>
          <a:xfrm>
            <a:off x="382125" y="2587325"/>
            <a:ext cx="2950200" cy="105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42744"/>
                </a:solidFill>
              </a:rPr>
              <a:t>How to improve the defaults</a:t>
            </a:r>
            <a:endParaRPr>
              <a:solidFill>
                <a:srgbClr val="542744"/>
              </a:solidFill>
            </a:endParaRPr>
          </a:p>
        </p:txBody>
      </p:sp>
      <p:sp>
        <p:nvSpPr>
          <p:cNvPr id="303" name="Google Shape;303;p56"/>
          <p:cNvSpPr txBox="1"/>
          <p:nvPr>
            <p:ph idx="2" type="body"/>
          </p:nvPr>
        </p:nvSpPr>
        <p:spPr>
          <a:xfrm>
            <a:off x="4094325" y="581400"/>
            <a:ext cx="4583400" cy="398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AutoNum type="arabicPeriod"/>
            </a:pPr>
            <a:r>
              <a:rPr lang="en" sz="1900">
                <a:solidFill>
                  <a:srgbClr val="000000"/>
                </a:solidFill>
              </a:rPr>
              <a:t>Know your audience &amp; message</a:t>
            </a:r>
            <a:endParaRPr sz="1900">
              <a:solidFill>
                <a:srgbClr val="000000"/>
              </a:solidFill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AutoNum type="arabicPeriod"/>
            </a:pPr>
            <a:r>
              <a:rPr b="1" lang="en" sz="1900">
                <a:solidFill>
                  <a:srgbClr val="000000"/>
                </a:solidFill>
              </a:rPr>
              <a:t>Label axes, include title &amp; legend in a </a:t>
            </a:r>
            <a:r>
              <a:rPr b="1" lang="en" sz="1900" u="sng">
                <a:solidFill>
                  <a:srgbClr val="000000"/>
                </a:solidFill>
              </a:rPr>
              <a:t>legible</a:t>
            </a:r>
            <a:r>
              <a:rPr b="1" lang="en" sz="1900">
                <a:solidFill>
                  <a:srgbClr val="000000"/>
                </a:solidFill>
              </a:rPr>
              <a:t> size &amp; font.</a:t>
            </a:r>
            <a:endParaRPr sz="1900">
              <a:solidFill>
                <a:srgbClr val="000000"/>
              </a:solidFill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AutoNum type="arabicPeriod"/>
            </a:pPr>
            <a:r>
              <a:rPr lang="en" sz="1900">
                <a:solidFill>
                  <a:srgbClr val="000000"/>
                </a:solidFill>
              </a:rPr>
              <a:t>Show control (baseline) data first and in the “neutral” (gray) color</a:t>
            </a:r>
            <a:endParaRPr b="1" sz="1900">
              <a:solidFill>
                <a:srgbClr val="000000"/>
              </a:solidFill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AutoNum type="arabicPeriod"/>
            </a:pPr>
            <a:r>
              <a:rPr lang="en" sz="1900">
                <a:solidFill>
                  <a:srgbClr val="000000"/>
                </a:solidFill>
              </a:rPr>
              <a:t>X-axis should be the independent variable (time, category)</a:t>
            </a:r>
            <a:endParaRPr sz="1900">
              <a:solidFill>
                <a:srgbClr val="000000"/>
              </a:solidFill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AutoNum type="arabicPeriod"/>
            </a:pPr>
            <a:r>
              <a:rPr lang="en" sz="1900">
                <a:solidFill>
                  <a:srgbClr val="000000"/>
                </a:solidFill>
              </a:rPr>
              <a:t>Scale things appropriately [try to avoid clipping the Y-axis…]</a:t>
            </a:r>
            <a:endParaRPr sz="29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57"/>
          <p:cNvSpPr txBox="1"/>
          <p:nvPr>
            <p:ph type="ctrTitle"/>
          </p:nvPr>
        </p:nvSpPr>
        <p:spPr>
          <a:xfrm>
            <a:off x="382125" y="462875"/>
            <a:ext cx="8379900" cy="45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Application of Principles</a:t>
            </a:r>
            <a:endParaRPr/>
          </a:p>
        </p:txBody>
      </p:sp>
      <p:pic>
        <p:nvPicPr>
          <p:cNvPr id="309" name="Google Shape;309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5976" y="990995"/>
            <a:ext cx="4598076" cy="352900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1225" y="1930213"/>
            <a:ext cx="1961700" cy="1562819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57"/>
          <p:cNvSpPr txBox="1"/>
          <p:nvPr/>
        </p:nvSpPr>
        <p:spPr>
          <a:xfrm>
            <a:off x="4363275" y="4735975"/>
            <a:ext cx="4731300" cy="3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5 Data Storytelling Tips for Creating More Persuasive Charts and Graphs</a:t>
            </a:r>
            <a:endParaRPr sz="10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312" name="Google Shape;312;p57"/>
          <p:cNvGrpSpPr/>
          <p:nvPr/>
        </p:nvGrpSpPr>
        <p:grpSpPr>
          <a:xfrm>
            <a:off x="742375" y="1084675"/>
            <a:ext cx="4598075" cy="616725"/>
            <a:chOff x="742375" y="1084675"/>
            <a:chExt cx="4598075" cy="616725"/>
          </a:xfrm>
        </p:grpSpPr>
        <p:sp>
          <p:nvSpPr>
            <p:cNvPr id="313" name="Google Shape;313;p57"/>
            <p:cNvSpPr/>
            <p:nvPr/>
          </p:nvSpPr>
          <p:spPr>
            <a:xfrm>
              <a:off x="2916450" y="1292500"/>
              <a:ext cx="2424000" cy="408900"/>
            </a:xfrm>
            <a:prstGeom prst="roundRect">
              <a:avLst>
                <a:gd fmla="val 16667" name="adj"/>
              </a:avLst>
            </a:prstGeom>
            <a:noFill/>
            <a:ln cap="flat" cmpd="sng" w="2857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14" name="Google Shape;314;p57"/>
            <p:cNvCxnSpPr>
              <a:stCxn id="313" idx="1"/>
              <a:endCxn id="315" idx="3"/>
            </p:cNvCxnSpPr>
            <p:nvPr/>
          </p:nvCxnSpPr>
          <p:spPr>
            <a:xfrm rot="10800000">
              <a:off x="2037750" y="1339150"/>
              <a:ext cx="878700" cy="157800"/>
            </a:xfrm>
            <a:prstGeom prst="straightConnector1">
              <a:avLst/>
            </a:prstGeom>
            <a:noFill/>
            <a:ln cap="flat" cmpd="sng" w="2857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15" name="Google Shape;315;p57"/>
            <p:cNvSpPr txBox="1"/>
            <p:nvPr/>
          </p:nvSpPr>
          <p:spPr>
            <a:xfrm>
              <a:off x="742375" y="1084675"/>
              <a:ext cx="1295400" cy="509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Google Sans"/>
                  <a:ea typeface="Google Sans"/>
                  <a:cs typeface="Google Sans"/>
                  <a:sym typeface="Google Sans"/>
                </a:rPr>
                <a:t>1.  Message &amp; Audience</a:t>
              </a:r>
              <a:endParaRPr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</p:grpSp>
      <p:grpSp>
        <p:nvGrpSpPr>
          <p:cNvPr id="316" name="Google Shape;316;p57"/>
          <p:cNvGrpSpPr/>
          <p:nvPr/>
        </p:nvGrpSpPr>
        <p:grpSpPr>
          <a:xfrm>
            <a:off x="2879540" y="1944600"/>
            <a:ext cx="6384710" cy="2552813"/>
            <a:chOff x="2811365" y="1942275"/>
            <a:chExt cx="6384710" cy="2552813"/>
          </a:xfrm>
        </p:grpSpPr>
        <p:sp>
          <p:nvSpPr>
            <p:cNvPr id="317" name="Google Shape;317;p57"/>
            <p:cNvSpPr/>
            <p:nvPr/>
          </p:nvSpPr>
          <p:spPr>
            <a:xfrm>
              <a:off x="3075438" y="3894875"/>
              <a:ext cx="2945700" cy="281100"/>
            </a:xfrm>
            <a:prstGeom prst="roundRect">
              <a:avLst>
                <a:gd fmla="val 16667" name="adj"/>
              </a:avLst>
            </a:prstGeom>
            <a:noFill/>
            <a:ln cap="flat" cmpd="sng" w="2857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18" name="Google Shape;318;p57"/>
            <p:cNvCxnSpPr>
              <a:stCxn id="317" idx="3"/>
              <a:endCxn id="319" idx="1"/>
            </p:cNvCxnSpPr>
            <p:nvPr/>
          </p:nvCxnSpPr>
          <p:spPr>
            <a:xfrm>
              <a:off x="6021138" y="4035425"/>
              <a:ext cx="1017000" cy="205200"/>
            </a:xfrm>
            <a:prstGeom prst="straightConnector1">
              <a:avLst/>
            </a:prstGeom>
            <a:noFill/>
            <a:ln cap="flat" cmpd="sng" w="2857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19" name="Google Shape;319;p57"/>
            <p:cNvSpPr txBox="1"/>
            <p:nvPr/>
          </p:nvSpPr>
          <p:spPr>
            <a:xfrm>
              <a:off x="7038175" y="3985988"/>
              <a:ext cx="2157900" cy="509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Google Sans"/>
                  <a:ea typeface="Google Sans"/>
                  <a:cs typeface="Google Sans"/>
                  <a:sym typeface="Google Sans"/>
                </a:rPr>
                <a:t>2. Labelled &amp; Legible</a:t>
              </a:r>
              <a:endParaRPr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320" name="Google Shape;320;p57"/>
            <p:cNvSpPr/>
            <p:nvPr/>
          </p:nvSpPr>
          <p:spPr>
            <a:xfrm>
              <a:off x="5855550" y="2675925"/>
              <a:ext cx="522600" cy="454800"/>
            </a:xfrm>
            <a:prstGeom prst="roundRect">
              <a:avLst>
                <a:gd fmla="val 16667" name="adj"/>
              </a:avLst>
            </a:prstGeom>
            <a:noFill/>
            <a:ln cap="flat" cmpd="sng" w="2857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21" name="Google Shape;321;p57"/>
            <p:cNvCxnSpPr>
              <a:stCxn id="320" idx="3"/>
              <a:endCxn id="319" idx="1"/>
            </p:cNvCxnSpPr>
            <p:nvPr/>
          </p:nvCxnSpPr>
          <p:spPr>
            <a:xfrm>
              <a:off x="6378150" y="2903325"/>
              <a:ext cx="660000" cy="1337100"/>
            </a:xfrm>
            <a:prstGeom prst="straightConnector1">
              <a:avLst/>
            </a:prstGeom>
            <a:noFill/>
            <a:ln cap="flat" cmpd="sng" w="2857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22" name="Google Shape;322;p57"/>
            <p:cNvSpPr/>
            <p:nvPr/>
          </p:nvSpPr>
          <p:spPr>
            <a:xfrm>
              <a:off x="2811365" y="1942275"/>
              <a:ext cx="522600" cy="2043600"/>
            </a:xfrm>
            <a:prstGeom prst="roundRect">
              <a:avLst>
                <a:gd fmla="val 16667" name="adj"/>
              </a:avLst>
            </a:prstGeom>
            <a:noFill/>
            <a:ln cap="flat" cmpd="sng" w="2857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23" name="Google Shape;323;p57"/>
            <p:cNvCxnSpPr>
              <a:stCxn id="322" idx="3"/>
              <a:endCxn id="319" idx="1"/>
            </p:cNvCxnSpPr>
            <p:nvPr/>
          </p:nvCxnSpPr>
          <p:spPr>
            <a:xfrm>
              <a:off x="3333965" y="2964075"/>
              <a:ext cx="3704100" cy="1276500"/>
            </a:xfrm>
            <a:prstGeom prst="straightConnector1">
              <a:avLst/>
            </a:prstGeom>
            <a:noFill/>
            <a:ln cap="flat" cmpd="sng" w="2857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324" name="Google Shape;324;p57"/>
          <p:cNvGrpSpPr/>
          <p:nvPr/>
        </p:nvGrpSpPr>
        <p:grpSpPr>
          <a:xfrm>
            <a:off x="3932425" y="1256250"/>
            <a:ext cx="4877525" cy="1709925"/>
            <a:chOff x="3932425" y="1256250"/>
            <a:chExt cx="4877525" cy="1709925"/>
          </a:xfrm>
        </p:grpSpPr>
        <p:sp>
          <p:nvSpPr>
            <p:cNvPr id="325" name="Google Shape;325;p57"/>
            <p:cNvSpPr/>
            <p:nvPr/>
          </p:nvSpPr>
          <p:spPr>
            <a:xfrm>
              <a:off x="3932425" y="2457075"/>
              <a:ext cx="2424000" cy="509100"/>
            </a:xfrm>
            <a:prstGeom prst="roundRect">
              <a:avLst>
                <a:gd fmla="val 16667" name="adj"/>
              </a:avLst>
            </a:prstGeom>
            <a:noFill/>
            <a:ln cap="flat" cmpd="sng" w="2857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26" name="Google Shape;326;p57"/>
            <p:cNvCxnSpPr>
              <a:stCxn id="325" idx="0"/>
              <a:endCxn id="327" idx="1"/>
            </p:cNvCxnSpPr>
            <p:nvPr/>
          </p:nvCxnSpPr>
          <p:spPr>
            <a:xfrm flipH="1" rot="10800000">
              <a:off x="5144425" y="1510875"/>
              <a:ext cx="1961700" cy="946200"/>
            </a:xfrm>
            <a:prstGeom prst="straightConnector1">
              <a:avLst/>
            </a:prstGeom>
            <a:noFill/>
            <a:ln cap="flat" cmpd="sng" w="2857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27" name="Google Shape;327;p57"/>
            <p:cNvSpPr txBox="1"/>
            <p:nvPr/>
          </p:nvSpPr>
          <p:spPr>
            <a:xfrm>
              <a:off x="7106250" y="1256250"/>
              <a:ext cx="1703700" cy="509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Google Sans"/>
                  <a:ea typeface="Google Sans"/>
                  <a:cs typeface="Google Sans"/>
                  <a:sym typeface="Google Sans"/>
                </a:rPr>
                <a:t>3. Baseline neutral</a:t>
              </a:r>
              <a:endParaRPr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</p:grpSp>
      <p:grpSp>
        <p:nvGrpSpPr>
          <p:cNvPr id="328" name="Google Shape;328;p57"/>
          <p:cNvGrpSpPr/>
          <p:nvPr/>
        </p:nvGrpSpPr>
        <p:grpSpPr>
          <a:xfrm>
            <a:off x="354725" y="3780875"/>
            <a:ext cx="5819050" cy="714225"/>
            <a:chOff x="354725" y="3780875"/>
            <a:chExt cx="5819050" cy="714225"/>
          </a:xfrm>
        </p:grpSpPr>
        <p:sp>
          <p:nvSpPr>
            <p:cNvPr id="329" name="Google Shape;329;p57"/>
            <p:cNvSpPr/>
            <p:nvPr/>
          </p:nvSpPr>
          <p:spPr>
            <a:xfrm>
              <a:off x="2971275" y="3780875"/>
              <a:ext cx="3202500" cy="509100"/>
            </a:xfrm>
            <a:prstGeom prst="roundRect">
              <a:avLst>
                <a:gd fmla="val 16667" name="adj"/>
              </a:avLst>
            </a:prstGeom>
            <a:noFill/>
            <a:ln cap="flat" cmpd="sng" w="2857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30" name="Google Shape;330;p57"/>
            <p:cNvCxnSpPr>
              <a:stCxn id="329" idx="1"/>
              <a:endCxn id="331" idx="3"/>
            </p:cNvCxnSpPr>
            <p:nvPr/>
          </p:nvCxnSpPr>
          <p:spPr>
            <a:xfrm flipH="1">
              <a:off x="2058375" y="4035425"/>
              <a:ext cx="912900" cy="205200"/>
            </a:xfrm>
            <a:prstGeom prst="straightConnector1">
              <a:avLst/>
            </a:prstGeom>
            <a:noFill/>
            <a:ln cap="flat" cmpd="sng" w="2857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31" name="Google Shape;331;p57"/>
            <p:cNvSpPr txBox="1"/>
            <p:nvPr/>
          </p:nvSpPr>
          <p:spPr>
            <a:xfrm>
              <a:off x="354725" y="3986000"/>
              <a:ext cx="1703700" cy="509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Google Sans"/>
                  <a:ea typeface="Google Sans"/>
                  <a:cs typeface="Google Sans"/>
                  <a:sym typeface="Google Sans"/>
                </a:rPr>
                <a:t>4. Independent Variable</a:t>
              </a:r>
              <a:endParaRPr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58"/>
          <p:cNvSpPr txBox="1"/>
          <p:nvPr>
            <p:ph type="ctrTitle"/>
          </p:nvPr>
        </p:nvSpPr>
        <p:spPr>
          <a:xfrm>
            <a:off x="382125" y="462875"/>
            <a:ext cx="8379900" cy="45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Application of Principles</a:t>
            </a:r>
            <a:endParaRPr/>
          </a:p>
        </p:txBody>
      </p:sp>
      <p:pic>
        <p:nvPicPr>
          <p:cNvPr id="337" name="Google Shape;337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100" y="2521082"/>
            <a:ext cx="1896576" cy="986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06200" y="1289062"/>
            <a:ext cx="5234937" cy="3075525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58"/>
          <p:cNvSpPr txBox="1"/>
          <p:nvPr/>
        </p:nvSpPr>
        <p:spPr>
          <a:xfrm>
            <a:off x="4363275" y="4735975"/>
            <a:ext cx="4731300" cy="3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5 Data Storytelling Tips for Creating More Persuasive Charts and Graphs</a:t>
            </a:r>
            <a:endParaRPr sz="10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40" name="Google Shape;340;p58"/>
          <p:cNvSpPr txBox="1"/>
          <p:nvPr/>
        </p:nvSpPr>
        <p:spPr>
          <a:xfrm>
            <a:off x="7279675" y="1471063"/>
            <a:ext cx="2157900" cy="50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2. Labelled &amp; Legible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341" name="Google Shape;341;p58"/>
          <p:cNvGrpSpPr/>
          <p:nvPr/>
        </p:nvGrpSpPr>
        <p:grpSpPr>
          <a:xfrm>
            <a:off x="742375" y="1084675"/>
            <a:ext cx="6196450" cy="2492975"/>
            <a:chOff x="742375" y="1084675"/>
            <a:chExt cx="6196450" cy="2492975"/>
          </a:xfrm>
        </p:grpSpPr>
        <p:grpSp>
          <p:nvGrpSpPr>
            <p:cNvPr id="342" name="Google Shape;342;p58"/>
            <p:cNvGrpSpPr/>
            <p:nvPr/>
          </p:nvGrpSpPr>
          <p:grpSpPr>
            <a:xfrm>
              <a:off x="742375" y="1084675"/>
              <a:ext cx="6196450" cy="818250"/>
              <a:chOff x="742375" y="1084675"/>
              <a:chExt cx="6196450" cy="818250"/>
            </a:xfrm>
          </p:grpSpPr>
          <p:sp>
            <p:nvSpPr>
              <p:cNvPr id="343" name="Google Shape;343;p58"/>
              <p:cNvSpPr/>
              <p:nvPr/>
            </p:nvSpPr>
            <p:spPr>
              <a:xfrm>
                <a:off x="2613425" y="1393825"/>
                <a:ext cx="4325400" cy="509100"/>
              </a:xfrm>
              <a:prstGeom prst="roundRect">
                <a:avLst>
                  <a:gd fmla="val 16667" name="adj"/>
                </a:avLst>
              </a:prstGeom>
              <a:noFill/>
              <a:ln cap="flat" cmpd="sng" w="2857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344" name="Google Shape;344;p58"/>
              <p:cNvCxnSpPr>
                <a:stCxn id="343" idx="1"/>
                <a:endCxn id="345" idx="3"/>
              </p:cNvCxnSpPr>
              <p:nvPr/>
            </p:nvCxnSpPr>
            <p:spPr>
              <a:xfrm rot="10800000">
                <a:off x="2037725" y="1339375"/>
                <a:ext cx="575700" cy="30900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345" name="Google Shape;345;p58"/>
              <p:cNvSpPr txBox="1"/>
              <p:nvPr/>
            </p:nvSpPr>
            <p:spPr>
              <a:xfrm>
                <a:off x="742375" y="1084675"/>
                <a:ext cx="1295400" cy="50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Google Sans"/>
                    <a:ea typeface="Google Sans"/>
                    <a:cs typeface="Google Sans"/>
                    <a:sym typeface="Google Sans"/>
                  </a:rPr>
                  <a:t>1.  Message &amp; Audience</a:t>
                </a:r>
                <a:endParaRPr>
                  <a:latin typeface="Google Sans"/>
                  <a:ea typeface="Google Sans"/>
                  <a:cs typeface="Google Sans"/>
                  <a:sym typeface="Google Sans"/>
                </a:endParaRPr>
              </a:p>
            </p:txBody>
          </p:sp>
        </p:grpSp>
        <p:cxnSp>
          <p:nvCxnSpPr>
            <p:cNvPr id="346" name="Google Shape;346;p58"/>
            <p:cNvCxnSpPr>
              <a:stCxn id="345" idx="3"/>
              <a:endCxn id="347" idx="1"/>
            </p:cNvCxnSpPr>
            <p:nvPr/>
          </p:nvCxnSpPr>
          <p:spPr>
            <a:xfrm>
              <a:off x="2037775" y="1339225"/>
              <a:ext cx="666600" cy="2010900"/>
            </a:xfrm>
            <a:prstGeom prst="straightConnector1">
              <a:avLst/>
            </a:prstGeom>
            <a:noFill/>
            <a:ln cap="flat" cmpd="sng" w="2857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47" name="Google Shape;347;p58"/>
            <p:cNvSpPr/>
            <p:nvPr/>
          </p:nvSpPr>
          <p:spPr>
            <a:xfrm>
              <a:off x="2704300" y="3122850"/>
              <a:ext cx="1703700" cy="454800"/>
            </a:xfrm>
            <a:prstGeom prst="roundRect">
              <a:avLst>
                <a:gd fmla="val 16667" name="adj"/>
              </a:avLst>
            </a:prstGeom>
            <a:noFill/>
            <a:ln cap="flat" cmpd="sng" w="2857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8" name="Google Shape;348;p58"/>
          <p:cNvGrpSpPr/>
          <p:nvPr/>
        </p:nvGrpSpPr>
        <p:grpSpPr>
          <a:xfrm>
            <a:off x="73782" y="3735425"/>
            <a:ext cx="6732598" cy="629175"/>
            <a:chOff x="146921" y="3780875"/>
            <a:chExt cx="6026854" cy="629175"/>
          </a:xfrm>
        </p:grpSpPr>
        <p:sp>
          <p:nvSpPr>
            <p:cNvPr id="349" name="Google Shape;349;p58"/>
            <p:cNvSpPr/>
            <p:nvPr/>
          </p:nvSpPr>
          <p:spPr>
            <a:xfrm>
              <a:off x="2971275" y="3780875"/>
              <a:ext cx="3202500" cy="509100"/>
            </a:xfrm>
            <a:prstGeom prst="roundRect">
              <a:avLst>
                <a:gd fmla="val 16667" name="adj"/>
              </a:avLst>
            </a:prstGeom>
            <a:noFill/>
            <a:ln cap="flat" cmpd="sng" w="2857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50" name="Google Shape;350;p58"/>
            <p:cNvCxnSpPr>
              <a:stCxn id="349" idx="1"/>
              <a:endCxn id="351" idx="3"/>
            </p:cNvCxnSpPr>
            <p:nvPr/>
          </p:nvCxnSpPr>
          <p:spPr>
            <a:xfrm flipH="1">
              <a:off x="1850475" y="4035425"/>
              <a:ext cx="1120800" cy="120000"/>
            </a:xfrm>
            <a:prstGeom prst="straightConnector1">
              <a:avLst/>
            </a:prstGeom>
            <a:noFill/>
            <a:ln cap="flat" cmpd="sng" w="2857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51" name="Google Shape;351;p58"/>
            <p:cNvSpPr txBox="1"/>
            <p:nvPr/>
          </p:nvSpPr>
          <p:spPr>
            <a:xfrm>
              <a:off x="146921" y="3900950"/>
              <a:ext cx="1703700" cy="509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Google Sans"/>
                  <a:ea typeface="Google Sans"/>
                  <a:cs typeface="Google Sans"/>
                  <a:sym typeface="Google Sans"/>
                </a:rPr>
                <a:t>4. Independent Variable</a:t>
              </a:r>
              <a:endParaRPr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</p:grpSp>
      <p:sp>
        <p:nvSpPr>
          <p:cNvPr id="352" name="Google Shape;352;p58"/>
          <p:cNvSpPr txBox="1"/>
          <p:nvPr/>
        </p:nvSpPr>
        <p:spPr>
          <a:xfrm>
            <a:off x="7279675" y="1902925"/>
            <a:ext cx="1703700" cy="50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3. Baseline neutral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59"/>
          <p:cNvSpPr txBox="1"/>
          <p:nvPr>
            <p:ph type="ctrTitle"/>
          </p:nvPr>
        </p:nvSpPr>
        <p:spPr>
          <a:xfrm>
            <a:off x="382125" y="462875"/>
            <a:ext cx="8379900" cy="45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Applications of Principles</a:t>
            </a:r>
            <a:endParaRPr/>
          </a:p>
        </p:txBody>
      </p:sp>
      <p:sp>
        <p:nvSpPr>
          <p:cNvPr id="358" name="Google Shape;358;p59"/>
          <p:cNvSpPr txBox="1"/>
          <p:nvPr/>
        </p:nvSpPr>
        <p:spPr>
          <a:xfrm>
            <a:off x="4363275" y="4735975"/>
            <a:ext cx="4731300" cy="3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5 Data Storytelling Tips for Creating More Persuasive Charts and Graphs</a:t>
            </a:r>
            <a:endParaRPr sz="10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359" name="Google Shape;359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01754" y="1427400"/>
            <a:ext cx="6051549" cy="279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7850" y="3640000"/>
            <a:ext cx="2216574" cy="10565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1" name="Google Shape;361;p59"/>
          <p:cNvGrpSpPr/>
          <p:nvPr/>
        </p:nvGrpSpPr>
        <p:grpSpPr>
          <a:xfrm>
            <a:off x="227175" y="1152850"/>
            <a:ext cx="5113325" cy="1228788"/>
            <a:chOff x="227175" y="1152850"/>
            <a:chExt cx="5113325" cy="1228788"/>
          </a:xfrm>
        </p:grpSpPr>
        <p:grpSp>
          <p:nvGrpSpPr>
            <p:cNvPr id="362" name="Google Shape;362;p59"/>
            <p:cNvGrpSpPr/>
            <p:nvPr/>
          </p:nvGrpSpPr>
          <p:grpSpPr>
            <a:xfrm>
              <a:off x="484825" y="1152850"/>
              <a:ext cx="4855675" cy="900075"/>
              <a:chOff x="484825" y="1152850"/>
              <a:chExt cx="4855675" cy="900075"/>
            </a:xfrm>
          </p:grpSpPr>
          <p:sp>
            <p:nvSpPr>
              <p:cNvPr id="363" name="Google Shape;363;p59"/>
              <p:cNvSpPr/>
              <p:nvPr/>
            </p:nvSpPr>
            <p:spPr>
              <a:xfrm>
                <a:off x="2833100" y="1393825"/>
                <a:ext cx="2507400" cy="659100"/>
              </a:xfrm>
              <a:prstGeom prst="roundRect">
                <a:avLst>
                  <a:gd fmla="val 16667" name="adj"/>
                </a:avLst>
              </a:prstGeom>
              <a:noFill/>
              <a:ln cap="flat" cmpd="sng" w="2857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364" name="Google Shape;364;p59"/>
              <p:cNvCxnSpPr>
                <a:stCxn id="363" idx="1"/>
                <a:endCxn id="365" idx="3"/>
              </p:cNvCxnSpPr>
              <p:nvPr/>
            </p:nvCxnSpPr>
            <p:spPr>
              <a:xfrm rot="10800000">
                <a:off x="1780100" y="1407475"/>
                <a:ext cx="1053000" cy="31590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365" name="Google Shape;365;p59"/>
              <p:cNvSpPr txBox="1"/>
              <p:nvPr/>
            </p:nvSpPr>
            <p:spPr>
              <a:xfrm>
                <a:off x="484825" y="1152850"/>
                <a:ext cx="1295400" cy="50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Google Sans"/>
                    <a:ea typeface="Google Sans"/>
                    <a:cs typeface="Google Sans"/>
                    <a:sym typeface="Google Sans"/>
                  </a:rPr>
                  <a:t>1.  Message &amp; Audience</a:t>
                </a:r>
                <a:endParaRPr>
                  <a:latin typeface="Google Sans"/>
                  <a:ea typeface="Google Sans"/>
                  <a:cs typeface="Google Sans"/>
                  <a:sym typeface="Google Sans"/>
                </a:endParaRPr>
              </a:p>
            </p:txBody>
          </p:sp>
        </p:grpSp>
        <p:sp>
          <p:nvSpPr>
            <p:cNvPr id="366" name="Google Shape;366;p59"/>
            <p:cNvSpPr txBox="1"/>
            <p:nvPr/>
          </p:nvSpPr>
          <p:spPr>
            <a:xfrm>
              <a:off x="227175" y="1872538"/>
              <a:ext cx="2157900" cy="509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Google Sans"/>
                  <a:ea typeface="Google Sans"/>
                  <a:cs typeface="Google Sans"/>
                  <a:sym typeface="Google Sans"/>
                </a:rPr>
                <a:t>2. Labelled &amp; Legible</a:t>
              </a:r>
              <a:endParaRPr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</p:grpSp>
      <p:grpSp>
        <p:nvGrpSpPr>
          <p:cNvPr id="367" name="Google Shape;367;p59"/>
          <p:cNvGrpSpPr/>
          <p:nvPr/>
        </p:nvGrpSpPr>
        <p:grpSpPr>
          <a:xfrm>
            <a:off x="386113" y="2123775"/>
            <a:ext cx="5462888" cy="763650"/>
            <a:chOff x="893638" y="2396475"/>
            <a:chExt cx="5462888" cy="763650"/>
          </a:xfrm>
        </p:grpSpPr>
        <p:sp>
          <p:nvSpPr>
            <p:cNvPr id="368" name="Google Shape;368;p59"/>
            <p:cNvSpPr/>
            <p:nvPr/>
          </p:nvSpPr>
          <p:spPr>
            <a:xfrm>
              <a:off x="4431425" y="2396475"/>
              <a:ext cx="1925100" cy="509100"/>
            </a:xfrm>
            <a:prstGeom prst="roundRect">
              <a:avLst>
                <a:gd fmla="val 16667" name="adj"/>
              </a:avLst>
            </a:prstGeom>
            <a:noFill/>
            <a:ln cap="flat" cmpd="sng" w="2857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69" name="Google Shape;369;p59"/>
            <p:cNvCxnSpPr>
              <a:stCxn id="368" idx="1"/>
              <a:endCxn id="370" idx="3"/>
            </p:cNvCxnSpPr>
            <p:nvPr/>
          </p:nvCxnSpPr>
          <p:spPr>
            <a:xfrm flipH="1">
              <a:off x="2597225" y="2651025"/>
              <a:ext cx="1834200" cy="254700"/>
            </a:xfrm>
            <a:prstGeom prst="straightConnector1">
              <a:avLst/>
            </a:prstGeom>
            <a:noFill/>
            <a:ln cap="flat" cmpd="sng" w="2857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70" name="Google Shape;370;p59"/>
            <p:cNvSpPr txBox="1"/>
            <p:nvPr/>
          </p:nvSpPr>
          <p:spPr>
            <a:xfrm>
              <a:off x="893638" y="2651025"/>
              <a:ext cx="1703700" cy="509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Google Sans"/>
                  <a:ea typeface="Google Sans"/>
                  <a:cs typeface="Google Sans"/>
                  <a:sym typeface="Google Sans"/>
                </a:rPr>
                <a:t>3. Baseline neutral</a:t>
              </a:r>
              <a:endParaRPr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</p:grpSp>
      <p:grpSp>
        <p:nvGrpSpPr>
          <p:cNvPr id="371" name="Google Shape;371;p59"/>
          <p:cNvGrpSpPr/>
          <p:nvPr/>
        </p:nvGrpSpPr>
        <p:grpSpPr>
          <a:xfrm>
            <a:off x="129670" y="2887425"/>
            <a:ext cx="7051480" cy="1116350"/>
            <a:chOff x="-304840" y="3038925"/>
            <a:chExt cx="6312309" cy="1116350"/>
          </a:xfrm>
        </p:grpSpPr>
        <p:sp>
          <p:nvSpPr>
            <p:cNvPr id="372" name="Google Shape;372;p59"/>
            <p:cNvSpPr/>
            <p:nvPr/>
          </p:nvSpPr>
          <p:spPr>
            <a:xfrm>
              <a:off x="2903069" y="3780875"/>
              <a:ext cx="3104400" cy="374400"/>
            </a:xfrm>
            <a:prstGeom prst="roundRect">
              <a:avLst>
                <a:gd fmla="val 16667" name="adj"/>
              </a:avLst>
            </a:prstGeom>
            <a:noFill/>
            <a:ln cap="flat" cmpd="sng" w="2857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73" name="Google Shape;373;p59"/>
            <p:cNvCxnSpPr>
              <a:stCxn id="372" idx="1"/>
              <a:endCxn id="374" idx="3"/>
            </p:cNvCxnSpPr>
            <p:nvPr/>
          </p:nvCxnSpPr>
          <p:spPr>
            <a:xfrm rot="10800000">
              <a:off x="1398869" y="3293375"/>
              <a:ext cx="1504200" cy="674700"/>
            </a:xfrm>
            <a:prstGeom prst="straightConnector1">
              <a:avLst/>
            </a:prstGeom>
            <a:noFill/>
            <a:ln cap="flat" cmpd="sng" w="2857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74" name="Google Shape;374;p59"/>
            <p:cNvSpPr txBox="1"/>
            <p:nvPr/>
          </p:nvSpPr>
          <p:spPr>
            <a:xfrm>
              <a:off x="-304840" y="3038925"/>
              <a:ext cx="1703700" cy="509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Google Sans"/>
                  <a:ea typeface="Google Sans"/>
                  <a:cs typeface="Google Sans"/>
                  <a:sym typeface="Google Sans"/>
                </a:rPr>
                <a:t>4. Independent Variable</a:t>
              </a:r>
              <a:endParaRPr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60"/>
          <p:cNvSpPr txBox="1"/>
          <p:nvPr>
            <p:ph type="ctrTitle"/>
          </p:nvPr>
        </p:nvSpPr>
        <p:spPr>
          <a:xfrm>
            <a:off x="382125" y="1376150"/>
            <a:ext cx="2950200" cy="130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Principles of Data Visualization </a:t>
            </a:r>
            <a:endParaRPr/>
          </a:p>
        </p:txBody>
      </p:sp>
      <p:sp>
        <p:nvSpPr>
          <p:cNvPr id="380" name="Google Shape;380;p60"/>
          <p:cNvSpPr txBox="1"/>
          <p:nvPr>
            <p:ph idx="2" type="body"/>
          </p:nvPr>
        </p:nvSpPr>
        <p:spPr>
          <a:xfrm>
            <a:off x="4094325" y="581400"/>
            <a:ext cx="4583400" cy="398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619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2744"/>
              </a:buClr>
              <a:buSzPts val="2100"/>
              <a:buAutoNum type="arabicPeriod"/>
            </a:pPr>
            <a:r>
              <a:rPr lang="en" sz="2100">
                <a:solidFill>
                  <a:srgbClr val="542744"/>
                </a:solidFill>
              </a:rPr>
              <a:t>Decide on your </a:t>
            </a:r>
            <a:r>
              <a:rPr b="1" lang="en" sz="2100">
                <a:solidFill>
                  <a:srgbClr val="542744"/>
                </a:solidFill>
              </a:rPr>
              <a:t>message </a:t>
            </a:r>
            <a:endParaRPr sz="2100">
              <a:solidFill>
                <a:srgbClr val="542744"/>
              </a:solidFill>
            </a:endParaRPr>
          </a:p>
          <a:p>
            <a:pPr indent="457200" lvl="0" marL="457200" rtl="0" algn="l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42744"/>
                </a:solidFill>
              </a:rPr>
              <a:t>Choose the right chart to make your point</a:t>
            </a:r>
            <a:endParaRPr>
              <a:solidFill>
                <a:srgbClr val="542744"/>
              </a:solidFill>
            </a:endParaRPr>
          </a:p>
          <a:p>
            <a:pPr indent="-361950" lvl="0" marL="45720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542744"/>
              </a:buClr>
              <a:buSzPts val="2100"/>
              <a:buAutoNum type="arabicPeriod"/>
            </a:pPr>
            <a:r>
              <a:rPr lang="en" sz="2100">
                <a:solidFill>
                  <a:srgbClr val="542744"/>
                </a:solidFill>
              </a:rPr>
              <a:t>Aesthetics matter</a:t>
            </a:r>
            <a:endParaRPr sz="2100">
              <a:solidFill>
                <a:srgbClr val="542744"/>
              </a:solidFill>
            </a:endParaRPr>
          </a:p>
          <a:p>
            <a:pPr indent="457200" lvl="0" marL="457200" rtl="0" algn="l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42744"/>
                </a:solidFill>
              </a:rPr>
              <a:t>Don’t trust the default settings</a:t>
            </a:r>
            <a:endParaRPr>
              <a:solidFill>
                <a:srgbClr val="542744"/>
              </a:solidFill>
            </a:endParaRPr>
          </a:p>
          <a:p>
            <a:pPr indent="-361950" lvl="0" marL="45720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542744"/>
              </a:buClr>
              <a:buSzPts val="2100"/>
              <a:buAutoNum type="arabicPeriod"/>
            </a:pPr>
            <a:r>
              <a:rPr lang="en" sz="2100">
                <a:solidFill>
                  <a:srgbClr val="542744"/>
                </a:solidFill>
              </a:rPr>
              <a:t>Communicate clearly</a:t>
            </a:r>
            <a:endParaRPr sz="2100">
              <a:solidFill>
                <a:srgbClr val="54274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500"/>
              </a:spcBef>
              <a:spcAft>
                <a:spcPts val="1500"/>
              </a:spcAft>
              <a:buNone/>
            </a:pPr>
            <a:r>
              <a:rPr lang="en">
                <a:solidFill>
                  <a:srgbClr val="542744"/>
                </a:solidFill>
              </a:rPr>
              <a:t>		Label &amp; Make Legible</a:t>
            </a:r>
            <a:endParaRPr>
              <a:solidFill>
                <a:srgbClr val="542744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6"/>
          <p:cNvSpPr txBox="1"/>
          <p:nvPr>
            <p:ph type="ctrTitle"/>
          </p:nvPr>
        </p:nvSpPr>
        <p:spPr>
          <a:xfrm>
            <a:off x="382125" y="462875"/>
            <a:ext cx="8379900" cy="45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Why Data Visualization?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36"/>
          <p:cNvSpPr txBox="1"/>
          <p:nvPr>
            <p:ph idx="2" type="body"/>
          </p:nvPr>
        </p:nvSpPr>
        <p:spPr>
          <a:xfrm>
            <a:off x="382125" y="1376150"/>
            <a:ext cx="8379900" cy="313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" sz="1800">
                <a:solidFill>
                  <a:srgbClr val="000000"/>
                </a:solidFill>
              </a:rPr>
              <a:t>Visualizations are data stories made by transforming the data quantitatively, defining relations, patterns and creating interactive images. </a:t>
            </a:r>
            <a:endParaRPr sz="18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" sz="1800">
                <a:solidFill>
                  <a:srgbClr val="000000"/>
                </a:solidFill>
              </a:rPr>
              <a:t>Graphical or pictorial representation of data is Data visualization. </a:t>
            </a:r>
            <a:endParaRPr sz="1800">
              <a:solidFill>
                <a:srgbClr val="000000"/>
              </a:solidFill>
            </a:endParaRPr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" sz="1800">
                <a:solidFill>
                  <a:srgbClr val="000000"/>
                </a:solidFill>
              </a:rPr>
              <a:t>It enables executives, business leaders, reachers, decision-makers to see analytics presented visually, so they can grasp difficult concepts or identify new patterns.</a:t>
            </a:r>
            <a:endParaRPr sz="18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" sz="1800">
                <a:solidFill>
                  <a:srgbClr val="000000"/>
                </a:solidFill>
              </a:rPr>
              <a:t>Using tables or raw data, certain patterns, trends, and correlations might go unnoticed, and thus recognizing these patterns is easier with data visualization. </a:t>
            </a:r>
            <a:endParaRPr sz="1800">
              <a:solidFill>
                <a:srgbClr val="000000"/>
              </a:solidFill>
            </a:endParaRPr>
          </a:p>
          <a:p>
            <a:pPr indent="-3048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101A"/>
              </a:buClr>
              <a:buSzPts val="1200"/>
              <a:buFont typeface="Calibri"/>
              <a:buChar char="○"/>
            </a:pPr>
            <a:r>
              <a:t/>
            </a:r>
            <a:endParaRPr sz="1200">
              <a:solidFill>
                <a:srgbClr val="0E101A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7"/>
          <p:cNvSpPr txBox="1"/>
          <p:nvPr>
            <p:ph type="ctrTitle"/>
          </p:nvPr>
        </p:nvSpPr>
        <p:spPr>
          <a:xfrm>
            <a:off x="382125" y="462875"/>
            <a:ext cx="8379900" cy="45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Benefits of Data Visualization: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37"/>
          <p:cNvSpPr txBox="1"/>
          <p:nvPr>
            <p:ph idx="2" type="body"/>
          </p:nvPr>
        </p:nvSpPr>
        <p:spPr>
          <a:xfrm>
            <a:off x="382125" y="1198800"/>
            <a:ext cx="8379900" cy="313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</a:rPr>
              <a:t>Considering the impact that data has in the growth of the business ,here are a few benefits:</a:t>
            </a:r>
            <a:endParaRPr sz="18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</a:endParaRPr>
          </a:p>
          <a:p>
            <a:pPr indent="-34290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Helps to identify the latest trend to improve the product and increase the profits for business.</a:t>
            </a:r>
            <a:endParaRPr sz="1800">
              <a:solidFill>
                <a:srgbClr val="000000"/>
              </a:solidFill>
            </a:endParaRPr>
          </a:p>
          <a:p>
            <a:pPr indent="0" lvl="0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</a:endParaRPr>
          </a:p>
          <a:p>
            <a:pPr indent="-34290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Data visualizations make big and small data easier for the human brain to understand,leading to better analysis.</a:t>
            </a:r>
            <a:endParaRPr sz="1800">
              <a:solidFill>
                <a:srgbClr val="000000"/>
              </a:solidFill>
            </a:endParaRPr>
          </a:p>
          <a:p>
            <a:pPr indent="0" lvl="0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</a:endParaRPr>
          </a:p>
          <a:p>
            <a:pPr indent="-34290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Helps understanding the story-The human brain is not able to understand or even just imagine large amounts of numbers or text at once. It needs a visual representation to make sense of them and consequently translate raw data into tangible concepts.</a:t>
            </a:r>
            <a:endParaRPr sz="18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8"/>
          <p:cNvSpPr txBox="1"/>
          <p:nvPr>
            <p:ph type="ctrTitle"/>
          </p:nvPr>
        </p:nvSpPr>
        <p:spPr>
          <a:xfrm>
            <a:off x="909900" y="885974"/>
            <a:ext cx="7324200" cy="27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0"/>
              <a:t>Storytelling</a:t>
            </a:r>
            <a:r>
              <a:rPr b="1" lang="en" sz="5000"/>
              <a:t> is more important than plotting complex graphs. </a:t>
            </a:r>
            <a:r>
              <a:rPr b="1" lang="en" sz="5000">
                <a:solidFill>
                  <a:schemeClr val="lt2"/>
                </a:solidFill>
              </a:rPr>
              <a:t>”</a:t>
            </a:r>
            <a:endParaRPr b="1" sz="50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9"/>
          <p:cNvSpPr txBox="1"/>
          <p:nvPr>
            <p:ph type="ctrTitle"/>
          </p:nvPr>
        </p:nvSpPr>
        <p:spPr>
          <a:xfrm>
            <a:off x="382125" y="310600"/>
            <a:ext cx="8379900" cy="45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/>
              <a:t>Remove to Improve: Less is More</a:t>
            </a:r>
            <a:endParaRPr b="0"/>
          </a:p>
        </p:txBody>
      </p:sp>
      <p:sp>
        <p:nvSpPr>
          <p:cNvPr id="157" name="Google Shape;157;p39"/>
          <p:cNvSpPr txBox="1"/>
          <p:nvPr/>
        </p:nvSpPr>
        <p:spPr>
          <a:xfrm>
            <a:off x="7108850" y="4613525"/>
            <a:ext cx="1951800" cy="3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latin typeface="Google Sans"/>
                <a:ea typeface="Google Sans"/>
                <a:cs typeface="Google Sans"/>
                <a:sym typeface="Google Sans"/>
                <a:hlinkClick r:id="rId3"/>
              </a:rPr>
              <a:t>Darkhorse Analytics</a:t>
            </a:r>
            <a:endParaRPr sz="12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58" name="Google Shape;158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81075" y="856550"/>
            <a:ext cx="5182001" cy="3886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40"/>
          <p:cNvSpPr txBox="1"/>
          <p:nvPr>
            <p:ph type="ctrTitle"/>
          </p:nvPr>
        </p:nvSpPr>
        <p:spPr>
          <a:xfrm>
            <a:off x="382125" y="1376150"/>
            <a:ext cx="2950200" cy="130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164" name="Google Shape;164;p40"/>
          <p:cNvSpPr txBox="1"/>
          <p:nvPr>
            <p:ph idx="1" type="subTitle"/>
          </p:nvPr>
        </p:nvSpPr>
        <p:spPr>
          <a:xfrm>
            <a:off x="382125" y="2587325"/>
            <a:ext cx="2950200" cy="105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Visualization &amp; Storytelling</a:t>
            </a:r>
            <a:endParaRPr/>
          </a:p>
        </p:txBody>
      </p:sp>
      <p:sp>
        <p:nvSpPr>
          <p:cNvPr id="165" name="Google Shape;165;p40"/>
          <p:cNvSpPr txBox="1"/>
          <p:nvPr>
            <p:ph idx="2" type="body"/>
          </p:nvPr>
        </p:nvSpPr>
        <p:spPr>
          <a:xfrm>
            <a:off x="4094325" y="581400"/>
            <a:ext cx="4583400" cy="398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External resources 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Principles of Data Visualization 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How to make good charts 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41"/>
          <p:cNvSpPr txBox="1"/>
          <p:nvPr>
            <p:ph type="ctrTitle"/>
          </p:nvPr>
        </p:nvSpPr>
        <p:spPr>
          <a:xfrm>
            <a:off x="382125" y="462875"/>
            <a:ext cx="8379900" cy="45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External Resources for Data Visualization</a:t>
            </a:r>
            <a:endParaRPr/>
          </a:p>
        </p:txBody>
      </p:sp>
      <p:sp>
        <p:nvSpPr>
          <p:cNvPr id="171" name="Google Shape;171;p41"/>
          <p:cNvSpPr txBox="1"/>
          <p:nvPr>
            <p:ph idx="1" type="subTitle"/>
          </p:nvPr>
        </p:nvSpPr>
        <p:spPr>
          <a:xfrm>
            <a:off x="382125" y="823100"/>
            <a:ext cx="8227500" cy="3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Guidelines &amp; Sources of Inspiration</a:t>
            </a:r>
            <a:endParaRPr/>
          </a:p>
        </p:txBody>
      </p:sp>
      <p:sp>
        <p:nvSpPr>
          <p:cNvPr id="172" name="Google Shape;172;p41"/>
          <p:cNvSpPr txBox="1"/>
          <p:nvPr/>
        </p:nvSpPr>
        <p:spPr>
          <a:xfrm>
            <a:off x="468225" y="1637500"/>
            <a:ext cx="1941300" cy="3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Quick Reads</a:t>
            </a:r>
            <a:endParaRPr b="1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173" name="Google Shape;173;p41"/>
          <p:cNvCxnSpPr/>
          <p:nvPr/>
        </p:nvCxnSpPr>
        <p:spPr>
          <a:xfrm>
            <a:off x="468214" y="2049075"/>
            <a:ext cx="18780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4" name="Google Shape;174;p41"/>
          <p:cNvSpPr txBox="1"/>
          <p:nvPr/>
        </p:nvSpPr>
        <p:spPr>
          <a:xfrm>
            <a:off x="3378487" y="1637500"/>
            <a:ext cx="1941300" cy="3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Blogs</a:t>
            </a:r>
            <a:endParaRPr b="1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175" name="Google Shape;175;p41"/>
          <p:cNvCxnSpPr/>
          <p:nvPr/>
        </p:nvCxnSpPr>
        <p:spPr>
          <a:xfrm>
            <a:off x="3378464" y="2049075"/>
            <a:ext cx="18780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6" name="Google Shape;176;p41"/>
          <p:cNvSpPr txBox="1"/>
          <p:nvPr/>
        </p:nvSpPr>
        <p:spPr>
          <a:xfrm>
            <a:off x="6288750" y="1637500"/>
            <a:ext cx="1941300" cy="3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Academic Tomes</a:t>
            </a:r>
            <a:endParaRPr b="1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177" name="Google Shape;177;p41"/>
          <p:cNvCxnSpPr/>
          <p:nvPr/>
        </p:nvCxnSpPr>
        <p:spPr>
          <a:xfrm>
            <a:off x="6288739" y="2049075"/>
            <a:ext cx="18780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8" name="Google Shape;178;p41"/>
          <p:cNvSpPr txBox="1"/>
          <p:nvPr/>
        </p:nvSpPr>
        <p:spPr>
          <a:xfrm>
            <a:off x="468225" y="2119150"/>
            <a:ext cx="2286000" cy="20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5 Data Storytelling Tips for Creating More Persuasive Charts and Graphs</a:t>
            </a:r>
            <a:endParaRPr>
              <a:solidFill>
                <a:schemeClr val="accent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Ten Simple Rules for Better Figures</a:t>
            </a:r>
            <a:r>
              <a:rPr lang="en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 (</a:t>
            </a: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 favorite academic paper)</a:t>
            </a:r>
            <a:endParaRPr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79" name="Google Shape;179;p41"/>
          <p:cNvSpPr txBox="1"/>
          <p:nvPr/>
        </p:nvSpPr>
        <p:spPr>
          <a:xfrm>
            <a:off x="3378464" y="2119150"/>
            <a:ext cx="2286000" cy="20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Stephen Few</a:t>
            </a:r>
            <a:r>
              <a:rPr lang="en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 (Perceptual Edge)</a:t>
            </a:r>
            <a:endParaRPr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Darkhorse Analytics </a:t>
            </a:r>
            <a:r>
              <a:rPr lang="en" u="sng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blog</a:t>
            </a:r>
            <a:endParaRPr>
              <a:solidFill>
                <a:schemeClr val="accent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Hans Rosling’s 2006 </a:t>
            </a:r>
            <a:r>
              <a:rPr lang="en" u="sng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TED Talk</a:t>
            </a:r>
            <a:r>
              <a:rPr lang="en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rPr>
              <a:t> </a:t>
            </a:r>
            <a:r>
              <a:rPr lang="en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[storytelling]</a:t>
            </a:r>
            <a:endParaRPr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80" name="Google Shape;180;p41"/>
          <p:cNvSpPr txBox="1"/>
          <p:nvPr/>
        </p:nvSpPr>
        <p:spPr>
          <a:xfrm>
            <a:off x="6288750" y="2119150"/>
            <a:ext cx="2286000" cy="20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Edward Tufte</a:t>
            </a:r>
            <a:r>
              <a:rPr lang="en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rPr>
              <a:t> </a:t>
            </a: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(ironically, worst website ever)</a:t>
            </a:r>
            <a:endParaRPr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42"/>
          <p:cNvSpPr txBox="1"/>
          <p:nvPr>
            <p:ph type="ctrTitle"/>
          </p:nvPr>
        </p:nvSpPr>
        <p:spPr>
          <a:xfrm>
            <a:off x="382125" y="1847775"/>
            <a:ext cx="2950200" cy="130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Principles of Data Visualization 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42"/>
          <p:cNvSpPr txBox="1"/>
          <p:nvPr>
            <p:ph idx="2" type="body"/>
          </p:nvPr>
        </p:nvSpPr>
        <p:spPr>
          <a:xfrm>
            <a:off x="4094325" y="581400"/>
            <a:ext cx="4583400" cy="398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42744"/>
              </a:buClr>
              <a:buSzPts val="2100"/>
              <a:buAutoNum type="arabicPeriod"/>
            </a:pPr>
            <a:r>
              <a:rPr lang="en" sz="2100">
                <a:solidFill>
                  <a:srgbClr val="542744"/>
                </a:solidFill>
              </a:rPr>
              <a:t>Decide on your </a:t>
            </a:r>
            <a:r>
              <a:rPr b="1" lang="en" sz="2100">
                <a:solidFill>
                  <a:srgbClr val="542744"/>
                </a:solidFill>
              </a:rPr>
              <a:t>message</a:t>
            </a:r>
            <a:endParaRPr sz="2100">
              <a:solidFill>
                <a:srgbClr val="542744"/>
              </a:solidFill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42744"/>
              </a:buClr>
              <a:buSzPts val="2100"/>
              <a:buAutoNum type="arabicPeriod"/>
            </a:pPr>
            <a:r>
              <a:rPr lang="en" sz="2100">
                <a:solidFill>
                  <a:srgbClr val="542744"/>
                </a:solidFill>
              </a:rPr>
              <a:t>Aesthetics matter</a:t>
            </a:r>
            <a:endParaRPr sz="2100">
              <a:solidFill>
                <a:srgbClr val="542744"/>
              </a:solidFill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42744"/>
              </a:buClr>
              <a:buSzPts val="2100"/>
              <a:buAutoNum type="arabicPeriod"/>
            </a:pPr>
            <a:r>
              <a:rPr lang="en" sz="2100">
                <a:solidFill>
                  <a:srgbClr val="542744"/>
                </a:solidFill>
              </a:rPr>
              <a:t>Communicate clearly</a:t>
            </a:r>
            <a:endParaRPr sz="2100">
              <a:solidFill>
                <a:srgbClr val="542744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Airbnb Slides Template">
  <a:themeElements>
    <a:clrScheme name="Simple Light">
      <a:dk1>
        <a:srgbClr val="222222"/>
      </a:dk1>
      <a:lt1>
        <a:srgbClr val="FFFFFF"/>
      </a:lt1>
      <a:dk2>
        <a:srgbClr val="C4C5C8"/>
      </a:dk2>
      <a:lt2>
        <a:srgbClr val="FF385C"/>
      </a:lt2>
      <a:accent1>
        <a:srgbClr val="29696B"/>
      </a:accent1>
      <a:accent2>
        <a:srgbClr val="5BCACE"/>
      </a:accent2>
      <a:accent3>
        <a:srgbClr val="F4B02A"/>
      </a:accent3>
      <a:accent4>
        <a:srgbClr val="F1826A"/>
      </a:accent4>
      <a:accent5>
        <a:srgbClr val="792EB2"/>
      </a:accent5>
      <a:accent6>
        <a:srgbClr val="C96EC6"/>
      </a:accent6>
      <a:hlink>
        <a:srgbClr val="FF385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